
<file path=[Content_Types].xml><?xml version="1.0" encoding="utf-8"?>
<Types xmlns="http://schemas.openxmlformats.org/package/2006/content-types">
  <Default Extension="png" ContentType="image/png"/>
  <Default Extension="jfif" ContentType="image/jpe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6" r:id="rId4"/>
    <p:sldMasterId id="2147483720" r:id="rId5"/>
  </p:sldMasterIdLst>
  <p:notesMasterIdLst>
    <p:notesMasterId r:id="rId14"/>
  </p:notesMasterIdLst>
  <p:handoutMasterIdLst>
    <p:handoutMasterId r:id="rId15"/>
  </p:handoutMasterIdLst>
  <p:sldIdLst>
    <p:sldId id="314" r:id="rId6"/>
    <p:sldId id="332" r:id="rId7"/>
    <p:sldId id="315" r:id="rId8"/>
    <p:sldId id="316" r:id="rId9"/>
    <p:sldId id="328" r:id="rId10"/>
    <p:sldId id="331" r:id="rId11"/>
    <p:sldId id="301" r:id="rId12"/>
    <p:sldId id="309" r:id="rId13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7311"/>
    <a:srgbClr val="150323"/>
    <a:srgbClr val="600860"/>
    <a:srgbClr val="740A74"/>
    <a:srgbClr val="6A0A51"/>
    <a:srgbClr val="7B0B5E"/>
    <a:srgbClr val="23031B"/>
    <a:srgbClr val="118114"/>
    <a:srgbClr val="100323"/>
    <a:srgbClr val="1103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25E5076-3810-47DD-B79F-674D7AD40C01}" styleName="Темный стиль 1 — акцент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Темный стиль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03447BB-5D67-496B-8E87-E561075AD55C}" styleName="Темный стиль 1 — акцент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Темный стиль 1 — акцент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Средний стиль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59" autoAdjust="0"/>
    <p:restoredTop sz="95388" autoAdjust="0"/>
  </p:normalViewPr>
  <p:slideViewPr>
    <p:cSldViewPr snapToGrid="0">
      <p:cViewPr varScale="1">
        <p:scale>
          <a:sx n="119" d="100"/>
          <a:sy n="119" d="100"/>
        </p:scale>
        <p:origin x="120" y="384"/>
      </p:cViewPr>
      <p:guideLst>
        <p:guide orient="horz" pos="3362"/>
        <p:guide pos="3840"/>
      </p:guideLst>
    </p:cSldViewPr>
  </p:slideViewPr>
  <p:outlineViewPr>
    <p:cViewPr>
      <p:scale>
        <a:sx n="33" d="100"/>
        <a:sy n="33" d="100"/>
      </p:scale>
      <p:origin x="0" y="-126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80" d="100"/>
          <a:sy n="80" d="100"/>
        </p:scale>
        <p:origin x="3984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ke Test User" userId="SID-0" providerId="Test" clId="FakeClientId"/>
    <pc:docChg chg="modSld modMainMaster">
      <pc:chgData name="Fake Test User" userId="SID-0" providerId="Test" clId="FakeClientId" dt="2024-03-14T03:07:00.306" v="11" actId="790"/>
      <pc:docMkLst>
        <pc:docMk/>
      </pc:docMkLst>
      <pc:sldChg chg="modSp mod">
        <pc:chgData name="Fake Test User" userId="SID-0" providerId="Test" clId="FakeClientId" dt="2024-03-14T03:07:00.306" v="11" actId="790"/>
        <pc:sldMkLst>
          <pc:docMk/>
          <pc:sldMk cId="2945390068" sldId="314"/>
        </pc:sldMkLst>
        <pc:spChg chg="mod">
          <ac:chgData name="Fake Test User" userId="SID-0" providerId="Test" clId="FakeClientId" dt="2024-03-14T03:07:00.306" v="11" actId="790"/>
          <ac:spMkLst>
            <pc:docMk/>
            <pc:sldMk cId="2945390068" sldId="314"/>
            <ac:spMk id="2" creationId="{35440D96-BFFB-05BD-30ED-0352500CD058}"/>
          </ac:spMkLst>
        </pc:spChg>
      </pc:sldChg>
      <pc:sldChg chg="modSp mod">
        <pc:chgData name="Fake Test User" userId="SID-0" providerId="Test" clId="FakeClientId" dt="2024-03-14T03:06:33.045" v="9" actId="14100"/>
        <pc:sldMkLst>
          <pc:docMk/>
          <pc:sldMk cId="1760417424" sldId="319"/>
        </pc:sldMkLst>
        <pc:spChg chg="mod">
          <ac:chgData name="Fake Test User" userId="SID-0" providerId="Test" clId="FakeClientId" dt="2024-03-14T03:06:33.045" v="9" actId="14100"/>
          <ac:spMkLst>
            <pc:docMk/>
            <pc:sldMk cId="1760417424" sldId="319"/>
            <ac:spMk id="2" creationId="{14808221-C29B-07A3-B569-B8B466B1020B}"/>
          </ac:spMkLst>
        </pc:spChg>
      </pc:sldChg>
      <pc:sldChg chg="modSp mod">
        <pc:chgData name="Fake Test User" userId="SID-0" providerId="Test" clId="FakeClientId" dt="2024-03-14T02:58:56.280" v="8" actId="14734"/>
        <pc:sldMkLst>
          <pc:docMk/>
          <pc:sldMk cId="2149261472" sldId="323"/>
        </pc:sldMkLst>
        <pc:graphicFrameChg chg="mod modGraphic">
          <ac:chgData name="Fake Test User" userId="SID-0" providerId="Test" clId="FakeClientId" dt="2024-03-14T02:58:56.280" v="8" actId="14734"/>
          <ac:graphicFrameMkLst>
            <pc:docMk/>
            <pc:sldMk cId="2149261472" sldId="323"/>
            <ac:graphicFrameMk id="6" creationId="{2EE5D6E7-8306-54E8-220A-099D3B755FFE}"/>
          </ac:graphicFrameMkLst>
        </pc:graphicFrameChg>
      </pc:sldChg>
      <pc:sldChg chg="modSp mod">
        <pc:chgData name="Fake Test User" userId="SID-0" providerId="Test" clId="FakeClientId" dt="2024-03-14T02:58:33.811" v="1" actId="14100"/>
        <pc:sldMkLst>
          <pc:docMk/>
          <pc:sldMk cId="2398406067" sldId="324"/>
        </pc:sldMkLst>
        <pc:spChg chg="mod">
          <ac:chgData name="Fake Test User" userId="SID-0" providerId="Test" clId="FakeClientId" dt="2024-03-14T02:58:33.811" v="1" actId="14100"/>
          <ac:spMkLst>
            <pc:docMk/>
            <pc:sldMk cId="2398406067" sldId="324"/>
            <ac:spMk id="4" creationId="{3735AC68-D86C-E73B-5402-F22C9F54DC0C}"/>
          </ac:spMkLst>
        </pc:spChg>
      </pc:sldChg>
      <pc:sldMasterChg chg="mod">
        <pc:chgData name="Fake Test User" userId="SID-0" providerId="Test" clId="FakeClientId" dt="2024-03-14T02:53:35.777" v="0" actId="2711"/>
        <pc:sldMasterMkLst>
          <pc:docMk/>
          <pc:sldMasterMk cId="1928452137" sldId="2147483666"/>
        </pc:sldMasterMkLst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5AEF3960-21C3-437A-8872-5CF9241DE9E6}" type="datetime1">
              <a:rPr lang="ru-RU" smtClean="0"/>
              <a:t>18.11.2024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4BF9A36D-7FAC-478F-9944-F324014F6FD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jfif>
</file>

<file path=ppt/media/image18.svg>
</file>

<file path=ppt/media/image19.jpeg>
</file>

<file path=ppt/media/image19.svg>
</file>

<file path=ppt/media/image2.png>
</file>

<file path=ppt/media/image2.svg>
</file>

<file path=ppt/media/image20.png>
</file>

<file path=ppt/media/image20.svg>
</file>

<file path=ppt/media/image21.png>
</file>

<file path=ppt/media/image22.png>
</file>

<file path=ppt/media/image22.svg>
</file>

<file path=ppt/media/image23.svg>
</file>

<file path=ppt/media/image25.svg>
</file>

<file path=ppt/media/image29.svg>
</file>

<file path=ppt/media/image3.png>
</file>

<file path=ppt/media/image36.sv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47E79353-2898-40D4-97DB-0A6C00999803}" type="datetime1">
              <a:rPr lang="ru-RU" smtClean="0"/>
              <a:pPr/>
              <a:t>17.11.2024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D4B9A9E5-4F7F-4A7D-9DE1-89923232926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4B9A9E5-4F7F-4A7D-9DE1-899232329269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9137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4B9A9E5-4F7F-4A7D-9DE1-899232329269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6942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4B9A9E5-4F7F-4A7D-9DE1-899232329269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8969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4B9A9E5-4F7F-4A7D-9DE1-899232329269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8550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4B9A9E5-4F7F-4A7D-9DE1-899232329269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7595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4B9A9E5-4F7F-4A7D-9DE1-899232329269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9966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svg"/><Relationship Id="rId4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9.svg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svg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874996-9779-1D0F-B5C6-7FE85FFF1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773681"/>
            <a:ext cx="5674360" cy="3200400"/>
          </a:xfrm>
        </p:spPr>
        <p:txBody>
          <a:bodyPr rtlCol="0" anchor="b">
            <a:normAutofit/>
          </a:bodyPr>
          <a:lstStyle>
            <a:lvl1pPr>
              <a:defRPr lang="ru-RU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pic>
        <p:nvPicPr>
          <p:cNvPr id="7" name="Графический объект 6">
            <a:extLst>
              <a:ext uri="{FF2B5EF4-FFF2-40B4-BE49-F238E27FC236}">
                <a16:creationId xmlns:a16="http://schemas.microsoft.com/office/drawing/2014/main" id="{96B97173-A601-1D66-1651-4FE0D76A0B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18454" t="1728"/>
          <a:stretch/>
        </p:blipFill>
        <p:spPr>
          <a:xfrm>
            <a:off x="-1" y="0"/>
            <a:ext cx="8264995" cy="532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47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содержимое и таблиц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BE5D17C7-3503-7305-8191-20863B7388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r="55824" b="26760"/>
          <a:stretch/>
        </p:blipFill>
        <p:spPr>
          <a:xfrm>
            <a:off x="9229725" y="1835240"/>
            <a:ext cx="2962275" cy="5022760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76E1AE6-3E01-1CBD-CAEC-11056D00ADE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3413" y="1835240"/>
            <a:ext cx="7000875" cy="4279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entury Gothic" panose="020B0502020202020204" pitchFamily="34" charset="0"/>
            </a:endParaRPr>
          </a:p>
        </p:txBody>
      </p:sp>
      <p:pic>
        <p:nvPicPr>
          <p:cNvPr id="9" name="Графический объект 8">
            <a:extLst>
              <a:ext uri="{FF2B5EF4-FFF2-40B4-BE49-F238E27FC236}">
                <a16:creationId xmlns:a16="http://schemas.microsoft.com/office/drawing/2014/main" id="{90E28F03-2149-7C50-779B-6A2D8D789AF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60903" r="75060" b="10347"/>
          <a:stretch/>
        </p:blipFill>
        <p:spPr>
          <a:xfrm rot="16200000">
            <a:off x="149650" y="-149653"/>
            <a:ext cx="1672375" cy="1971675"/>
          </a:xfrm>
          <a:prstGeom prst="rect">
            <a:avLst/>
          </a:prstGeom>
        </p:spPr>
      </p:pic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CA4CAE4E-4252-8471-C50B-1DD5AFBFEC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2" cy="1603462"/>
          </a:xfrm>
        </p:spPr>
        <p:txBody>
          <a:bodyPr rtlCol="0">
            <a:norm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E493CE42-5465-91AC-A1F4-A4821AE37A9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299013" cy="3914910"/>
          </a:xfrm>
        </p:spPr>
        <p:txBody>
          <a:bodyPr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ru-RU" sz="2000" b="0"/>
            </a:lvl1pPr>
            <a:lvl2pPr>
              <a:spcBef>
                <a:spcPts val="0"/>
              </a:spcBef>
              <a:spcAft>
                <a:spcPts val="1200"/>
              </a:spcAft>
              <a:defRPr lang="ru-RU" sz="1800" b="0"/>
            </a:lvl2pPr>
            <a:lvl3pPr>
              <a:spcBef>
                <a:spcPts val="0"/>
              </a:spcBef>
              <a:spcAft>
                <a:spcPts val="1200"/>
              </a:spcAft>
              <a:defRPr lang="ru-RU" sz="1600" b="0"/>
            </a:lvl3pPr>
            <a:lvl4pPr>
              <a:spcBef>
                <a:spcPts val="0"/>
              </a:spcBef>
              <a:spcAft>
                <a:spcPts val="1200"/>
              </a:spcAft>
              <a:defRPr lang="ru-RU" sz="1400" b="0"/>
            </a:lvl4pPr>
            <a:lvl5pPr>
              <a:spcBef>
                <a:spcPts val="0"/>
              </a:spcBef>
              <a:spcAft>
                <a:spcPts val="1200"/>
              </a:spcAft>
              <a:defRPr lang="ru-RU" sz="1400" b="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13" name="Заполнитель таблицы 12">
            <a:extLst>
              <a:ext uri="{FF2B5EF4-FFF2-40B4-BE49-F238E27FC236}">
                <a16:creationId xmlns:a16="http://schemas.microsoft.com/office/drawing/2014/main" id="{156A00B1-F3E3-B7FF-58F4-61DE3EF07C07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602163" y="2017713"/>
            <a:ext cx="6675437" cy="3932237"/>
          </a:xfrm>
        </p:spPr>
        <p:txBody>
          <a:bodyPr rtlCol="0">
            <a:normAutofit/>
          </a:bodyPr>
          <a:lstStyle>
            <a:lvl1pPr>
              <a:defRPr lang="ru-RU" sz="2000"/>
            </a:lvl1pPr>
          </a:lstStyle>
          <a:p>
            <a:pPr rtl="0"/>
            <a:r>
              <a:rPr lang="ru-RU" dirty="0"/>
              <a:t>Щелкните значок, чтобы вставить таблицу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6214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два объекта содержимого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Графический объект 7">
            <a:extLst>
              <a:ext uri="{FF2B5EF4-FFF2-40B4-BE49-F238E27FC236}">
                <a16:creationId xmlns:a16="http://schemas.microsoft.com/office/drawing/2014/main" id="{13A42171-0D82-07BF-4667-498861CC2A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18883" t="34408" r="46636" b="1"/>
          <a:stretch/>
        </p:blipFill>
        <p:spPr>
          <a:xfrm flipH="1" flipV="1">
            <a:off x="10506072" y="3984078"/>
            <a:ext cx="1685928" cy="2873921"/>
          </a:xfrm>
          <a:prstGeom prst="rect">
            <a:avLst/>
          </a:prstGeom>
        </p:spPr>
      </p:pic>
      <p:pic>
        <p:nvPicPr>
          <p:cNvPr id="9" name="Графический объект 8">
            <a:extLst>
              <a:ext uri="{FF2B5EF4-FFF2-40B4-BE49-F238E27FC236}">
                <a16:creationId xmlns:a16="http://schemas.microsoft.com/office/drawing/2014/main" id="{13C71A0D-EE6D-54C4-71DE-04BE2855805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l="29718" t="47145" r="39389" b="8754"/>
          <a:stretch/>
        </p:blipFill>
        <p:spPr>
          <a:xfrm rot="5400000" flipV="1">
            <a:off x="9781526" y="-311511"/>
            <a:ext cx="2098964" cy="2721985"/>
          </a:xfrm>
          <a:prstGeom prst="rect">
            <a:avLst/>
          </a:prstGeom>
        </p:spPr>
      </p:pic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3F82FA92-501B-5A05-E15F-2FB9BCEBE3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1990" y="434225"/>
            <a:ext cx="9524998" cy="1499627"/>
          </a:xfrm>
        </p:spPr>
        <p:txBody>
          <a:bodyPr rtlCol="0">
            <a:norm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B463EEE0-BE31-122C-586C-8BA8D90371E6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6257366" cy="391491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lang="ru-RU" sz="2000" b="0"/>
            </a:lvl1pPr>
            <a:lvl2pPr marL="228600">
              <a:spcBef>
                <a:spcPts val="0"/>
              </a:spcBef>
              <a:spcAft>
                <a:spcPts val="1200"/>
              </a:spcAft>
              <a:defRPr lang="ru-RU" sz="2000" b="0"/>
            </a:lvl2pPr>
            <a:lvl3pPr marL="685800">
              <a:spcBef>
                <a:spcPts val="0"/>
              </a:spcBef>
              <a:spcAft>
                <a:spcPts val="1200"/>
              </a:spcAft>
              <a:defRPr lang="ru-RU" sz="1800" b="0"/>
            </a:lvl3pPr>
            <a:lvl4pPr marL="914400">
              <a:spcBef>
                <a:spcPts val="0"/>
              </a:spcBef>
              <a:spcAft>
                <a:spcPts val="1200"/>
              </a:spcAft>
              <a:defRPr lang="ru-RU" sz="1600" b="0"/>
            </a:lvl4pPr>
            <a:lvl5pPr marL="1143000">
              <a:spcBef>
                <a:spcPts val="0"/>
              </a:spcBef>
              <a:spcAft>
                <a:spcPts val="1200"/>
              </a:spcAft>
              <a:defRPr lang="ru-RU" sz="1600" b="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12" name="Объект 10">
            <a:extLst>
              <a:ext uri="{FF2B5EF4-FFF2-40B4-BE49-F238E27FC236}">
                <a16:creationId xmlns:a16="http://schemas.microsoft.com/office/drawing/2014/main" id="{52C157D5-2C68-BA6A-033B-A4CC016CA68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967475" y="2018119"/>
            <a:ext cx="2449514" cy="3931919"/>
          </a:xfrm>
        </p:spPr>
        <p:txBody>
          <a:bodyPr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ru-RU" sz="2000" b="1"/>
            </a:lvl1pPr>
            <a:lvl2pPr marL="411480">
              <a:spcBef>
                <a:spcPts val="0"/>
              </a:spcBef>
              <a:spcAft>
                <a:spcPts val="1200"/>
              </a:spcAft>
              <a:defRPr lang="ru-RU" sz="1800" b="1"/>
            </a:lvl2pPr>
            <a:lvl3pPr marL="502920">
              <a:spcBef>
                <a:spcPts val="0"/>
              </a:spcBef>
              <a:spcAft>
                <a:spcPts val="1200"/>
              </a:spcAft>
              <a:defRPr lang="ru-RU" sz="1600" b="1"/>
            </a:lvl3pPr>
            <a:lvl4pPr marL="594360">
              <a:spcBef>
                <a:spcPts val="0"/>
              </a:spcBef>
              <a:spcAft>
                <a:spcPts val="1200"/>
              </a:spcAft>
              <a:defRPr lang="ru-RU" sz="1400" b="1"/>
            </a:lvl4pPr>
            <a:lvl5pPr marL="685800">
              <a:spcBef>
                <a:spcPts val="0"/>
              </a:spcBef>
              <a:spcAft>
                <a:spcPts val="1200"/>
              </a:spcAft>
              <a:defRPr lang="ru-RU" sz="1400" b="1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9842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15CC9A46-E0E7-B31D-3E27-6F4303A45A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67669DC-4C7F-9B50-FCC0-F2AF5B2A9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3545" y="584477"/>
            <a:ext cx="10354052" cy="1209765"/>
          </a:xfrm>
        </p:spPr>
        <p:txBody>
          <a:bodyPr rtlCol="0">
            <a:norm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9" name="Заполнитель таблицы 8">
            <a:extLst>
              <a:ext uri="{FF2B5EF4-FFF2-40B4-BE49-F238E27FC236}">
                <a16:creationId xmlns:a16="http://schemas.microsoft.com/office/drawing/2014/main" id="{BEF581C2-7562-2E21-E6DD-20AEFC43AAB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23545" y="2009775"/>
            <a:ext cx="10354052" cy="3931920"/>
          </a:xfrm>
        </p:spPr>
        <p:txBody>
          <a:bodyPr rtlCol="0">
            <a:normAutofit/>
          </a:bodyPr>
          <a:lstStyle>
            <a:lvl1pPr>
              <a:defRPr lang="ru-RU" sz="2400"/>
            </a:lvl1pPr>
          </a:lstStyle>
          <a:p>
            <a:pPr rtl="0"/>
            <a:r>
              <a:rPr lang="ru-RU" dirty="0"/>
              <a:t>Щелкните значок, чтобы добавить таблицу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384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E3A3E8B6-2BD8-19E0-7F51-7A25EF836F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1515" y="374090"/>
            <a:ext cx="5057104" cy="3624984"/>
          </a:xfrm>
        </p:spPr>
        <p:txBody>
          <a:bodyPr rtlCol="0" anchor="b">
            <a:normAutofit/>
          </a:bodyPr>
          <a:lstStyle>
            <a:lvl1pPr>
              <a:defRPr lang="ru-RU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B1F96043-F6A4-F581-7DB8-96138F0E40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1514" y="4172989"/>
            <a:ext cx="5057103" cy="2519363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lang="ru-RU" sz="2000" baseline="0">
                <a:solidFill>
                  <a:schemeClr val="bg1"/>
                </a:solidFill>
              </a:defRPr>
            </a:lvl1pPr>
            <a:lvl2pPr marL="7429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lang="ru-RU" sz="1800" baseline="0">
                <a:solidFill>
                  <a:schemeClr val="bg1"/>
                </a:solidFill>
              </a:defRPr>
            </a:lvl2pPr>
            <a:lvl3pPr marL="12001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lang="ru-RU" sz="1600" baseline="0">
                <a:solidFill>
                  <a:schemeClr val="bg1"/>
                </a:solidFill>
              </a:defRPr>
            </a:lvl3pPr>
            <a:lvl4pPr marL="16573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lang="ru-RU" sz="1400" baseline="0">
                <a:solidFill>
                  <a:schemeClr val="bg1"/>
                </a:solidFill>
              </a:defRPr>
            </a:lvl4pPr>
            <a:lvl5pPr marL="2000250" indent="-1714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lang="ru-RU" sz="120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dirty="0"/>
              <a:t>Щелкните, чтобы добавить содержимое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C805DE67-EFB0-F6F3-6C08-2FE90284C31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470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Пользовательский макет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F75912F-EB2E-7D45-91D1-56C338FD0C6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4000"/>
                    </a14:imgEffect>
                    <a14:imgEffect>
                      <a14:brightnessContrast bright="3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58878" y="300663"/>
            <a:ext cx="3624848" cy="319230"/>
          </a:xfrm>
          <a:prstGeom prst="rect">
            <a:avLst/>
          </a:prstGeom>
          <a:noFill/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E647436-01C6-6D4D-974C-9E719FED4B9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55211" y="277694"/>
            <a:ext cx="1160816" cy="431659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1136F7E-B10E-EE45-8749-D16CB7E7FD8C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443495" y="136749"/>
            <a:ext cx="9918881" cy="9474562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621C6B0-AE45-0443-A71F-C1E57AB9ECB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3" name="Текст 8">
            <a:extLst>
              <a:ext uri="{FF2B5EF4-FFF2-40B4-BE49-F238E27FC236}">
                <a16:creationId xmlns:a16="http://schemas.microsoft.com/office/drawing/2014/main" id="{181337A2-E420-674B-AF07-C5DC2BA12A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2518" y="963084"/>
            <a:ext cx="5907497" cy="688378"/>
          </a:xfrm>
          <a:prstGeom prst="rect">
            <a:avLst/>
          </a:prstGeom>
        </p:spPr>
        <p:txBody>
          <a:bodyPr lIns="0" tIns="0" rIns="0" bIns="0"/>
          <a:lstStyle>
            <a:lvl1pPr marL="9622" indent="0">
              <a:buNone/>
              <a:tabLst/>
              <a:defRPr sz="1697"/>
            </a:lvl1pPr>
          </a:lstStyle>
          <a:p>
            <a:pPr lvl="0"/>
            <a:r>
              <a:rPr lang="ru-RU" dirty="0"/>
              <a:t>Образец подзаголовка</a:t>
            </a:r>
          </a:p>
          <a:p>
            <a:pPr lvl="0"/>
            <a:endParaRPr lang="ru-RU" dirty="0"/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0E0D160D-A8F2-9746-82B2-DF760B979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518" y="312349"/>
            <a:ext cx="5907497" cy="552175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15" name="Текст 8">
            <a:extLst>
              <a:ext uri="{FF2B5EF4-FFF2-40B4-BE49-F238E27FC236}">
                <a16:creationId xmlns:a16="http://schemas.microsoft.com/office/drawing/2014/main" id="{25F09C31-925C-7C42-B025-EE46AF70A0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2517" y="4401103"/>
            <a:ext cx="2507408" cy="1274618"/>
          </a:xfrm>
          <a:prstGeom prst="rect">
            <a:avLst/>
          </a:prstGeom>
        </p:spPr>
        <p:txBody>
          <a:bodyPr lIns="0" tIns="0" rIns="0" bIns="0"/>
          <a:lstStyle>
            <a:lvl1pPr marL="9622" indent="0">
              <a:buNone/>
              <a:tabLst/>
              <a:defRPr sz="1212"/>
            </a:lvl1pPr>
          </a:lstStyle>
          <a:p>
            <a:pPr lvl="0"/>
            <a:r>
              <a:rPr lang="ru-RU" dirty="0"/>
              <a:t>Описание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11A7303-58E2-D643-8654-4CE3CDD6A66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2979" y="2393757"/>
            <a:ext cx="1297759" cy="12979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12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31" name="Текст 8">
            <a:extLst>
              <a:ext uri="{FF2B5EF4-FFF2-40B4-BE49-F238E27FC236}">
                <a16:creationId xmlns:a16="http://schemas.microsoft.com/office/drawing/2014/main" id="{F4ACFC93-6EE1-0545-AB5D-2AA612F3EF7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517" y="4013175"/>
            <a:ext cx="2507408" cy="266007"/>
          </a:xfrm>
          <a:prstGeom prst="rect">
            <a:avLst/>
          </a:prstGeom>
        </p:spPr>
        <p:txBody>
          <a:bodyPr lIns="0" tIns="0" rIns="0" bIns="0"/>
          <a:lstStyle>
            <a:lvl1pPr marL="9622" indent="0">
              <a:buNone/>
              <a:tabLst/>
              <a:defRPr sz="1697" b="1"/>
            </a:lvl1pPr>
          </a:lstStyle>
          <a:p>
            <a:pPr lvl="0"/>
            <a:r>
              <a:rPr lang="ru-RU" dirty="0"/>
              <a:t>Описание</a:t>
            </a:r>
          </a:p>
        </p:txBody>
      </p:sp>
      <p:sp>
        <p:nvSpPr>
          <p:cNvPr id="35" name="Текст 8">
            <a:extLst>
              <a:ext uri="{FF2B5EF4-FFF2-40B4-BE49-F238E27FC236}">
                <a16:creationId xmlns:a16="http://schemas.microsoft.com/office/drawing/2014/main" id="{FAAF74B4-50BB-4C47-AE2D-5CFD6655325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848" y="4401103"/>
            <a:ext cx="2507408" cy="1274618"/>
          </a:xfrm>
          <a:prstGeom prst="rect">
            <a:avLst/>
          </a:prstGeom>
        </p:spPr>
        <p:txBody>
          <a:bodyPr lIns="0" tIns="0" rIns="0" bIns="0"/>
          <a:lstStyle>
            <a:lvl1pPr marL="9622" indent="0">
              <a:buNone/>
              <a:tabLst/>
              <a:defRPr sz="1212"/>
            </a:lvl1pPr>
          </a:lstStyle>
          <a:p>
            <a:pPr lvl="0"/>
            <a:r>
              <a:rPr lang="ru-RU" dirty="0"/>
              <a:t>Описание</a:t>
            </a:r>
          </a:p>
        </p:txBody>
      </p:sp>
      <p:sp>
        <p:nvSpPr>
          <p:cNvPr id="36" name="Рисунок 2">
            <a:extLst>
              <a:ext uri="{FF2B5EF4-FFF2-40B4-BE49-F238E27FC236}">
                <a16:creationId xmlns:a16="http://schemas.microsoft.com/office/drawing/2014/main" id="{74135ABC-39DF-C84C-9E74-CD31114C4C7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23310" y="2393757"/>
            <a:ext cx="1297759" cy="12979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12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37" name="Текст 8">
            <a:extLst>
              <a:ext uri="{FF2B5EF4-FFF2-40B4-BE49-F238E27FC236}">
                <a16:creationId xmlns:a16="http://schemas.microsoft.com/office/drawing/2014/main" id="{49455812-9A6F-1A42-AC06-36E3D8CA32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22848" y="4013175"/>
            <a:ext cx="2507408" cy="266007"/>
          </a:xfrm>
          <a:prstGeom prst="rect">
            <a:avLst/>
          </a:prstGeom>
        </p:spPr>
        <p:txBody>
          <a:bodyPr lIns="0" tIns="0" rIns="0" bIns="0"/>
          <a:lstStyle>
            <a:lvl1pPr marL="9622" indent="0">
              <a:buNone/>
              <a:tabLst/>
              <a:defRPr sz="1697" b="1"/>
            </a:lvl1pPr>
          </a:lstStyle>
          <a:p>
            <a:pPr lvl="0"/>
            <a:r>
              <a:rPr lang="ru-RU" dirty="0"/>
              <a:t>Описание</a:t>
            </a:r>
          </a:p>
        </p:txBody>
      </p:sp>
      <p:sp>
        <p:nvSpPr>
          <p:cNvPr id="38" name="Текст 8">
            <a:extLst>
              <a:ext uri="{FF2B5EF4-FFF2-40B4-BE49-F238E27FC236}">
                <a16:creationId xmlns:a16="http://schemas.microsoft.com/office/drawing/2014/main" id="{57C0AD6E-F1D7-A149-A0FC-DAF36E1FDE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3179" y="4401103"/>
            <a:ext cx="2507408" cy="1274618"/>
          </a:xfrm>
          <a:prstGeom prst="rect">
            <a:avLst/>
          </a:prstGeom>
        </p:spPr>
        <p:txBody>
          <a:bodyPr lIns="0" tIns="0" rIns="0" bIns="0"/>
          <a:lstStyle>
            <a:lvl1pPr marL="9622" indent="0">
              <a:buNone/>
              <a:tabLst/>
              <a:defRPr sz="1212"/>
            </a:lvl1pPr>
          </a:lstStyle>
          <a:p>
            <a:pPr lvl="0"/>
            <a:r>
              <a:rPr lang="ru-RU" dirty="0"/>
              <a:t>Описание</a:t>
            </a:r>
          </a:p>
        </p:txBody>
      </p:sp>
      <p:sp>
        <p:nvSpPr>
          <p:cNvPr id="39" name="Рисунок 2">
            <a:extLst>
              <a:ext uri="{FF2B5EF4-FFF2-40B4-BE49-F238E27FC236}">
                <a16:creationId xmlns:a16="http://schemas.microsoft.com/office/drawing/2014/main" id="{EB2CE1F9-D25E-5543-8864-3A9687FC35C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303641" y="2393757"/>
            <a:ext cx="1297759" cy="12979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12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0" name="Текст 8">
            <a:extLst>
              <a:ext uri="{FF2B5EF4-FFF2-40B4-BE49-F238E27FC236}">
                <a16:creationId xmlns:a16="http://schemas.microsoft.com/office/drawing/2014/main" id="{EA195AAF-3E42-0347-9095-DF2A73CA796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03179" y="4013175"/>
            <a:ext cx="2507408" cy="266007"/>
          </a:xfrm>
          <a:prstGeom prst="rect">
            <a:avLst/>
          </a:prstGeom>
        </p:spPr>
        <p:txBody>
          <a:bodyPr lIns="0" tIns="0" rIns="0" bIns="0"/>
          <a:lstStyle>
            <a:lvl1pPr marL="9622" indent="0">
              <a:buNone/>
              <a:tabLst/>
              <a:defRPr sz="1697" b="1"/>
            </a:lvl1pPr>
          </a:lstStyle>
          <a:p>
            <a:pPr lvl="0"/>
            <a:r>
              <a:rPr lang="ru-RU" dirty="0"/>
              <a:t>Описание</a:t>
            </a:r>
          </a:p>
        </p:txBody>
      </p:sp>
      <p:sp>
        <p:nvSpPr>
          <p:cNvPr id="41" name="Текст 8">
            <a:extLst>
              <a:ext uri="{FF2B5EF4-FFF2-40B4-BE49-F238E27FC236}">
                <a16:creationId xmlns:a16="http://schemas.microsoft.com/office/drawing/2014/main" id="{A8701132-B8B8-DE40-81BE-06BA5765DEA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83511" y="4401103"/>
            <a:ext cx="2507408" cy="1274618"/>
          </a:xfrm>
          <a:prstGeom prst="rect">
            <a:avLst/>
          </a:prstGeom>
        </p:spPr>
        <p:txBody>
          <a:bodyPr lIns="0" tIns="0" rIns="0" bIns="0"/>
          <a:lstStyle>
            <a:lvl1pPr marL="9622" indent="0">
              <a:buNone/>
              <a:tabLst/>
              <a:defRPr sz="1212"/>
            </a:lvl1pPr>
          </a:lstStyle>
          <a:p>
            <a:pPr lvl="0"/>
            <a:r>
              <a:rPr lang="ru-RU" dirty="0"/>
              <a:t>Описание</a:t>
            </a:r>
          </a:p>
        </p:txBody>
      </p:sp>
      <p:sp>
        <p:nvSpPr>
          <p:cNvPr id="42" name="Рисунок 2">
            <a:extLst>
              <a:ext uri="{FF2B5EF4-FFF2-40B4-BE49-F238E27FC236}">
                <a16:creationId xmlns:a16="http://schemas.microsoft.com/office/drawing/2014/main" id="{7E432881-2541-8845-BCC6-E44649FE266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9183972" y="2393757"/>
            <a:ext cx="1297759" cy="12979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12"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3" name="Текст 8">
            <a:extLst>
              <a:ext uri="{FF2B5EF4-FFF2-40B4-BE49-F238E27FC236}">
                <a16:creationId xmlns:a16="http://schemas.microsoft.com/office/drawing/2014/main" id="{F74A8EF0-3118-354B-A16C-3B709AC281A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83511" y="4013175"/>
            <a:ext cx="2507408" cy="266007"/>
          </a:xfrm>
          <a:prstGeom prst="rect">
            <a:avLst/>
          </a:prstGeom>
        </p:spPr>
        <p:txBody>
          <a:bodyPr lIns="0" tIns="0" rIns="0" bIns="0"/>
          <a:lstStyle>
            <a:lvl1pPr marL="9622" indent="0">
              <a:buNone/>
              <a:tabLst/>
              <a:defRPr sz="1697" b="1"/>
            </a:lvl1pPr>
          </a:lstStyle>
          <a:p>
            <a:pPr lvl="0"/>
            <a:r>
              <a:rPr lang="ru-RU" dirty="0"/>
              <a:t>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39127467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дна 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FBC6ED5-DBEC-4BA5-9BFE-9A5E0ED8D8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0124" y="457199"/>
            <a:ext cx="11731752" cy="1176055"/>
          </a:xfrm>
        </p:spPr>
        <p:txBody>
          <a:bodyPr rtlCol="0"/>
          <a:lstStyle>
            <a:lvl1pPr>
              <a:defRPr lang="ru-RU" baseline="0"/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EE4AF8E1-6D3D-7A31-0DD3-7B583B82189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1320120" y="2020391"/>
            <a:ext cx="9378501" cy="2410190"/>
            <a:chOff x="1320120" y="2020391"/>
            <a:chExt cx="9378501" cy="2410190"/>
          </a:xfrm>
        </p:grpSpPr>
        <p:sp>
          <p:nvSpPr>
            <p:cNvPr id="8" name="Полилиния: Фигура 7" descr="временная шкала ">
              <a:extLst>
                <a:ext uri="{FF2B5EF4-FFF2-40B4-BE49-F238E27FC236}">
                  <a16:creationId xmlns:a16="http://schemas.microsoft.com/office/drawing/2014/main" id="{95FFD2E4-8235-F2BF-A205-9D552619322C}"/>
                </a:ext>
              </a:extLst>
            </p:cNvPr>
            <p:cNvSpPr/>
            <p:nvPr/>
          </p:nvSpPr>
          <p:spPr>
            <a:xfrm flipH="1" flipV="1">
              <a:off x="1392439" y="2020391"/>
              <a:ext cx="9252295" cy="2410190"/>
            </a:xfrm>
            <a:custGeom>
              <a:avLst/>
              <a:gdLst>
                <a:gd name="connsiteX0" fmla="*/ 1192508 w 9252295"/>
                <a:gd name="connsiteY0" fmla="*/ 2410190 h 2410190"/>
                <a:gd name="connsiteX1" fmla="*/ 0 w 9252295"/>
                <a:gd name="connsiteY1" fmla="*/ 1217682 h 2410190"/>
                <a:gd name="connsiteX2" fmla="*/ 1107 w 9252295"/>
                <a:gd name="connsiteY2" fmla="*/ 1206703 h 2410190"/>
                <a:gd name="connsiteX3" fmla="*/ 96158 w 9252295"/>
                <a:gd name="connsiteY3" fmla="*/ 1206703 h 2410190"/>
                <a:gd name="connsiteX4" fmla="*/ 95051 w 9252295"/>
                <a:gd name="connsiteY4" fmla="*/ 1217682 h 2410190"/>
                <a:gd name="connsiteX5" fmla="*/ 1192508 w 9252295"/>
                <a:gd name="connsiteY5" fmla="*/ 2315139 h 2410190"/>
                <a:gd name="connsiteX6" fmla="*/ 2289965 w 9252295"/>
                <a:gd name="connsiteY6" fmla="*/ 1217682 h 2410190"/>
                <a:gd name="connsiteX7" fmla="*/ 2289554 w 9252295"/>
                <a:gd name="connsiteY7" fmla="*/ 1209531 h 2410190"/>
                <a:gd name="connsiteX8" fmla="*/ 2290085 w 9252295"/>
                <a:gd name="connsiteY8" fmla="*/ 1209531 h 2410190"/>
                <a:gd name="connsiteX9" fmla="*/ 2295831 w 9252295"/>
                <a:gd name="connsiteY9" fmla="*/ 1095755 h 2410190"/>
                <a:gd name="connsiteX10" fmla="*/ 3482182 w 9252295"/>
                <a:gd name="connsiteY10" fmla="*/ 25174 h 2410190"/>
                <a:gd name="connsiteX11" fmla="*/ 4668533 w 9252295"/>
                <a:gd name="connsiteY11" fmla="*/ 1095755 h 2410190"/>
                <a:gd name="connsiteX12" fmla="*/ 4674278 w 9252295"/>
                <a:gd name="connsiteY12" fmla="*/ 1209531 h 2410190"/>
                <a:gd name="connsiteX13" fmla="*/ 4673516 w 9252295"/>
                <a:gd name="connsiteY13" fmla="*/ 1209531 h 2410190"/>
                <a:gd name="connsiteX14" fmla="*/ 4678322 w 9252295"/>
                <a:gd name="connsiteY14" fmla="*/ 1304717 h 2410190"/>
                <a:gd name="connsiteX15" fmla="*/ 5770114 w 9252295"/>
                <a:gd name="connsiteY15" fmla="*/ 2289966 h 2410190"/>
                <a:gd name="connsiteX16" fmla="*/ 6861904 w 9252295"/>
                <a:gd name="connsiteY16" fmla="*/ 1304717 h 2410190"/>
                <a:gd name="connsiteX17" fmla="*/ 6867159 w 9252295"/>
                <a:gd name="connsiteY17" fmla="*/ 1200660 h 2410190"/>
                <a:gd name="connsiteX18" fmla="*/ 6867690 w 9252295"/>
                <a:gd name="connsiteY18" fmla="*/ 1200660 h 2410190"/>
                <a:gd name="connsiteX19" fmla="*/ 6867279 w 9252295"/>
                <a:gd name="connsiteY19" fmla="*/ 1192508 h 2410190"/>
                <a:gd name="connsiteX20" fmla="*/ 8059787 w 9252295"/>
                <a:gd name="connsiteY20" fmla="*/ 0 h 2410190"/>
                <a:gd name="connsiteX21" fmla="*/ 9252295 w 9252295"/>
                <a:gd name="connsiteY21" fmla="*/ 1192508 h 2410190"/>
                <a:gd name="connsiteX22" fmla="*/ 9251964 w 9252295"/>
                <a:gd name="connsiteY22" fmla="*/ 1195794 h 2410190"/>
                <a:gd name="connsiteX23" fmla="*/ 9156913 w 9252295"/>
                <a:gd name="connsiteY23" fmla="*/ 1195794 h 2410190"/>
                <a:gd name="connsiteX24" fmla="*/ 9157244 w 9252295"/>
                <a:gd name="connsiteY24" fmla="*/ 1192508 h 2410190"/>
                <a:gd name="connsiteX25" fmla="*/ 8059787 w 9252295"/>
                <a:gd name="connsiteY25" fmla="*/ 95051 h 2410190"/>
                <a:gd name="connsiteX26" fmla="*/ 6962330 w 9252295"/>
                <a:gd name="connsiteY26" fmla="*/ 1192508 h 2410190"/>
                <a:gd name="connsiteX27" fmla="*/ 6962741 w 9252295"/>
                <a:gd name="connsiteY27" fmla="*/ 1200660 h 2410190"/>
                <a:gd name="connsiteX28" fmla="*/ 6962209 w 9252295"/>
                <a:gd name="connsiteY28" fmla="*/ 1200660 h 2410190"/>
                <a:gd name="connsiteX29" fmla="*/ 6956464 w 9252295"/>
                <a:gd name="connsiteY29" fmla="*/ 1314435 h 2410190"/>
                <a:gd name="connsiteX30" fmla="*/ 5770114 w 9252295"/>
                <a:gd name="connsiteY30" fmla="*/ 2385016 h 2410190"/>
                <a:gd name="connsiteX31" fmla="*/ 4583763 w 9252295"/>
                <a:gd name="connsiteY31" fmla="*/ 1314435 h 2410190"/>
                <a:gd name="connsiteX32" fmla="*/ 4578017 w 9252295"/>
                <a:gd name="connsiteY32" fmla="*/ 1200660 h 2410190"/>
                <a:gd name="connsiteX33" fmla="*/ 4578780 w 9252295"/>
                <a:gd name="connsiteY33" fmla="*/ 1200660 h 2410190"/>
                <a:gd name="connsiteX34" fmla="*/ 4573974 w 9252295"/>
                <a:gd name="connsiteY34" fmla="*/ 1105474 h 2410190"/>
                <a:gd name="connsiteX35" fmla="*/ 3482182 w 9252295"/>
                <a:gd name="connsiteY35" fmla="*/ 120225 h 2410190"/>
                <a:gd name="connsiteX36" fmla="*/ 2390391 w 9252295"/>
                <a:gd name="connsiteY36" fmla="*/ 1105474 h 2410190"/>
                <a:gd name="connsiteX37" fmla="*/ 2385136 w 9252295"/>
                <a:gd name="connsiteY37" fmla="*/ 1209531 h 2410190"/>
                <a:gd name="connsiteX38" fmla="*/ 2384604 w 9252295"/>
                <a:gd name="connsiteY38" fmla="*/ 1209531 h 2410190"/>
                <a:gd name="connsiteX39" fmla="*/ 2385016 w 9252295"/>
                <a:gd name="connsiteY39" fmla="*/ 1217682 h 2410190"/>
                <a:gd name="connsiteX40" fmla="*/ 1192508 w 9252295"/>
                <a:gd name="connsiteY40" fmla="*/ 2410190 h 2410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252295" h="2410190">
                  <a:moveTo>
                    <a:pt x="1192508" y="2410190"/>
                  </a:moveTo>
                  <a:cubicBezTo>
                    <a:pt x="533904" y="2410190"/>
                    <a:pt x="0" y="1876286"/>
                    <a:pt x="0" y="1217682"/>
                  </a:cubicBezTo>
                  <a:lnTo>
                    <a:pt x="1107" y="1206703"/>
                  </a:lnTo>
                  <a:lnTo>
                    <a:pt x="96158" y="1206703"/>
                  </a:lnTo>
                  <a:lnTo>
                    <a:pt x="95051" y="1217682"/>
                  </a:lnTo>
                  <a:cubicBezTo>
                    <a:pt x="95051" y="1823791"/>
                    <a:pt x="586400" y="2315139"/>
                    <a:pt x="1192508" y="2315139"/>
                  </a:cubicBezTo>
                  <a:cubicBezTo>
                    <a:pt x="1798616" y="2315139"/>
                    <a:pt x="2289965" y="1823791"/>
                    <a:pt x="2289965" y="1217682"/>
                  </a:cubicBezTo>
                  <a:lnTo>
                    <a:pt x="2289554" y="1209531"/>
                  </a:lnTo>
                  <a:lnTo>
                    <a:pt x="2290085" y="1209531"/>
                  </a:lnTo>
                  <a:lnTo>
                    <a:pt x="2295831" y="1095755"/>
                  </a:lnTo>
                  <a:cubicBezTo>
                    <a:pt x="2356899" y="494427"/>
                    <a:pt x="2864742" y="25174"/>
                    <a:pt x="3482182" y="25174"/>
                  </a:cubicBezTo>
                  <a:cubicBezTo>
                    <a:pt x="4099623" y="25174"/>
                    <a:pt x="4607465" y="494427"/>
                    <a:pt x="4668533" y="1095755"/>
                  </a:cubicBezTo>
                  <a:lnTo>
                    <a:pt x="4674278" y="1209531"/>
                  </a:lnTo>
                  <a:lnTo>
                    <a:pt x="4673516" y="1209531"/>
                  </a:lnTo>
                  <a:lnTo>
                    <a:pt x="4678322" y="1304717"/>
                  </a:lnTo>
                  <a:cubicBezTo>
                    <a:pt x="4734523" y="1858116"/>
                    <a:pt x="5201886" y="2289966"/>
                    <a:pt x="5770114" y="2289966"/>
                  </a:cubicBezTo>
                  <a:cubicBezTo>
                    <a:pt x="6338340" y="2289966"/>
                    <a:pt x="6805704" y="1858116"/>
                    <a:pt x="6861904" y="1304717"/>
                  </a:cubicBezTo>
                  <a:lnTo>
                    <a:pt x="6867159" y="1200660"/>
                  </a:lnTo>
                  <a:lnTo>
                    <a:pt x="6867690" y="1200660"/>
                  </a:lnTo>
                  <a:lnTo>
                    <a:pt x="6867279" y="1192508"/>
                  </a:lnTo>
                  <a:cubicBezTo>
                    <a:pt x="6867279" y="533905"/>
                    <a:pt x="7401183" y="0"/>
                    <a:pt x="8059787" y="0"/>
                  </a:cubicBezTo>
                  <a:cubicBezTo>
                    <a:pt x="8718390" y="0"/>
                    <a:pt x="9252295" y="533905"/>
                    <a:pt x="9252295" y="1192508"/>
                  </a:cubicBezTo>
                  <a:lnTo>
                    <a:pt x="9251964" y="1195794"/>
                  </a:lnTo>
                  <a:lnTo>
                    <a:pt x="9156913" y="1195794"/>
                  </a:lnTo>
                  <a:lnTo>
                    <a:pt x="9157244" y="1192508"/>
                  </a:lnTo>
                  <a:cubicBezTo>
                    <a:pt x="9157244" y="586400"/>
                    <a:pt x="8665895" y="95051"/>
                    <a:pt x="8059787" y="95051"/>
                  </a:cubicBezTo>
                  <a:cubicBezTo>
                    <a:pt x="7453679" y="95051"/>
                    <a:pt x="6962330" y="586400"/>
                    <a:pt x="6962330" y="1192508"/>
                  </a:cubicBezTo>
                  <a:lnTo>
                    <a:pt x="6962741" y="1200660"/>
                  </a:lnTo>
                  <a:lnTo>
                    <a:pt x="6962209" y="1200660"/>
                  </a:lnTo>
                  <a:lnTo>
                    <a:pt x="6956464" y="1314435"/>
                  </a:lnTo>
                  <a:cubicBezTo>
                    <a:pt x="6895396" y="1915764"/>
                    <a:pt x="6387554" y="2385016"/>
                    <a:pt x="5770114" y="2385016"/>
                  </a:cubicBezTo>
                  <a:cubicBezTo>
                    <a:pt x="5152672" y="2385016"/>
                    <a:pt x="4644831" y="1915764"/>
                    <a:pt x="4583763" y="1314435"/>
                  </a:cubicBezTo>
                  <a:lnTo>
                    <a:pt x="4578017" y="1200660"/>
                  </a:lnTo>
                  <a:lnTo>
                    <a:pt x="4578780" y="1200660"/>
                  </a:lnTo>
                  <a:lnTo>
                    <a:pt x="4573974" y="1105474"/>
                  </a:lnTo>
                  <a:cubicBezTo>
                    <a:pt x="4517772" y="552075"/>
                    <a:pt x="4050409" y="120225"/>
                    <a:pt x="3482182" y="120225"/>
                  </a:cubicBezTo>
                  <a:cubicBezTo>
                    <a:pt x="2913956" y="120225"/>
                    <a:pt x="2446592" y="552075"/>
                    <a:pt x="2390391" y="1105474"/>
                  </a:cubicBezTo>
                  <a:lnTo>
                    <a:pt x="2385136" y="1209531"/>
                  </a:lnTo>
                  <a:lnTo>
                    <a:pt x="2384604" y="1209531"/>
                  </a:lnTo>
                  <a:lnTo>
                    <a:pt x="2385016" y="1217682"/>
                  </a:lnTo>
                  <a:cubicBezTo>
                    <a:pt x="2385016" y="1876286"/>
                    <a:pt x="1851111" y="2410190"/>
                    <a:pt x="1192508" y="2410190"/>
                  </a:cubicBezTo>
                  <a:close/>
                </a:path>
              </a:pathLst>
            </a:custGeom>
            <a:gradFill flip="none" rotWithShape="1">
              <a:gsLst>
                <a:gs pos="61000">
                  <a:schemeClr val="accent6"/>
                </a:gs>
                <a:gs pos="39000">
                  <a:schemeClr val="accent5"/>
                </a:gs>
                <a:gs pos="18000">
                  <a:schemeClr val="accent4"/>
                </a:gs>
                <a:gs pos="92000">
                  <a:schemeClr val="accent3"/>
                </a:gs>
              </a:gsLst>
              <a:lin ang="10800000" scaled="0"/>
              <a:tileRect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4000" b="0" i="0" u="none" strike="noStrike" kern="1200" cap="none" spc="0" normalizeH="0" baseline="0" noProof="0" dirty="0">
                <a:ln>
                  <a:noFill/>
                </a:ln>
                <a:solidFill>
                  <a:srgbClr val="4868E5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9" name="Овал 8" descr="конечные точки временной шкалы">
              <a:extLst>
                <a:ext uri="{FF2B5EF4-FFF2-40B4-BE49-F238E27FC236}">
                  <a16:creationId xmlns:a16="http://schemas.microsoft.com/office/drawing/2014/main" id="{FD500365-FF2B-BD97-E160-2EE37926D791}"/>
                </a:ext>
              </a:extLst>
            </p:cNvPr>
            <p:cNvSpPr/>
            <p:nvPr/>
          </p:nvSpPr>
          <p:spPr>
            <a:xfrm>
              <a:off x="1320120" y="3149771"/>
              <a:ext cx="218092" cy="218092"/>
            </a:xfrm>
            <a:prstGeom prst="ellipse">
              <a:avLst/>
            </a:prstGeom>
            <a:solidFill>
              <a:schemeClr val="accent4"/>
            </a:solidFill>
            <a:ln w="762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10" name="Овал 9" descr="конечные точки временной шкалы">
              <a:extLst>
                <a:ext uri="{FF2B5EF4-FFF2-40B4-BE49-F238E27FC236}">
                  <a16:creationId xmlns:a16="http://schemas.microsoft.com/office/drawing/2014/main" id="{34C8CF17-1B0C-28D1-6E4D-5187FFFDCE2D}"/>
                </a:ext>
              </a:extLst>
            </p:cNvPr>
            <p:cNvSpPr/>
            <p:nvPr/>
          </p:nvSpPr>
          <p:spPr>
            <a:xfrm>
              <a:off x="10480529" y="3149771"/>
              <a:ext cx="218092" cy="218092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20A472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</p:grpSp>
      <p:sp>
        <p:nvSpPr>
          <p:cNvPr id="12" name="Текст 11">
            <a:extLst>
              <a:ext uri="{FF2B5EF4-FFF2-40B4-BE49-F238E27FC236}">
                <a16:creationId xmlns:a16="http://schemas.microsoft.com/office/drawing/2014/main" id="{488AC32E-428F-9A0A-3195-B3423A2C93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80355" y="2660943"/>
            <a:ext cx="1161288" cy="1161288"/>
          </a:xfrm>
          <a:prstGeom prst="ellipse">
            <a:avLst/>
          </a:prstGeom>
          <a:ln w="38100">
            <a:solidFill>
              <a:schemeClr val="accent4"/>
            </a:solidFill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3200" cap="all" baseline="0">
                <a:solidFill>
                  <a:schemeClr val="accent4"/>
                </a:solidFill>
              </a:defRPr>
            </a:lvl1pPr>
            <a:lvl2pPr marL="457200" indent="0" algn="ctr">
              <a:buNone/>
              <a:defRPr lang="ru-RU" sz="1600"/>
            </a:lvl2pPr>
            <a:lvl3pPr marL="914400" indent="0" algn="ctr">
              <a:buNone/>
              <a:defRPr lang="ru-RU" sz="1400"/>
            </a:lvl3pPr>
            <a:lvl4pPr marL="1371600" indent="0" algn="ctr">
              <a:buNone/>
              <a:defRPr lang="ru-RU" sz="1200"/>
            </a:lvl4pPr>
            <a:lvl5pPr marL="1828800" indent="0" algn="ctr">
              <a:buNone/>
              <a:defRPr lang="ru-RU" sz="1200"/>
            </a:lvl5pPr>
          </a:lstStyle>
          <a:p>
            <a:pPr lvl="0" rtl="0"/>
            <a:r>
              <a:rPr lang="ru-RU" dirty="0"/>
              <a:t>1-й кв.</a:t>
            </a:r>
          </a:p>
        </p:txBody>
      </p:sp>
      <p:sp>
        <p:nvSpPr>
          <p:cNvPr id="18" name="Текст 48">
            <a:extLst>
              <a:ext uri="{FF2B5EF4-FFF2-40B4-BE49-F238E27FC236}">
                <a16:creationId xmlns:a16="http://schemas.microsoft.com/office/drawing/2014/main" id="{D127D48E-3E09-48C7-AB33-FBD643EFA5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23914" y="4817717"/>
            <a:ext cx="1796396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2000" b="1" cap="all" baseline="0">
                <a:solidFill>
                  <a:schemeClr val="accent4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19" name="Текст 50">
            <a:extLst>
              <a:ext uri="{FF2B5EF4-FFF2-40B4-BE49-F238E27FC236}">
                <a16:creationId xmlns:a16="http://schemas.microsoft.com/office/drawing/2014/main" id="{A1B91BF4-B790-4F67-98EB-FE905527BF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23914" y="5210963"/>
            <a:ext cx="1813567" cy="706438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2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38A1666A-610A-35B4-038A-027C26F293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79505" y="2660943"/>
            <a:ext cx="1161288" cy="1161288"/>
          </a:xfrm>
          <a:prstGeom prst="ellipse">
            <a:avLst/>
          </a:prstGeom>
          <a:ln w="38100">
            <a:solidFill>
              <a:schemeClr val="accent5"/>
            </a:solidFill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3200" cap="all" baseline="0">
                <a:solidFill>
                  <a:schemeClr val="accent5"/>
                </a:solidFill>
              </a:defRPr>
            </a:lvl1pPr>
            <a:lvl2pPr marL="457200" indent="0" algn="ctr">
              <a:buNone/>
              <a:defRPr lang="ru-RU" sz="1600"/>
            </a:lvl2pPr>
            <a:lvl3pPr marL="914400" indent="0" algn="ctr">
              <a:buNone/>
              <a:defRPr lang="ru-RU" sz="1400"/>
            </a:lvl3pPr>
            <a:lvl4pPr marL="1371600" indent="0" algn="ctr">
              <a:buNone/>
              <a:defRPr lang="ru-RU" sz="1200"/>
            </a:lvl4pPr>
            <a:lvl5pPr marL="1828800" indent="0" algn="ctr">
              <a:buNone/>
              <a:defRPr lang="ru-RU" sz="1200"/>
            </a:lvl5pPr>
          </a:lstStyle>
          <a:p>
            <a:pPr lvl="0" rtl="0"/>
            <a:r>
              <a:rPr lang="ru-RU" dirty="0"/>
              <a:t>2-й кв.</a:t>
            </a:r>
          </a:p>
        </p:txBody>
      </p:sp>
      <p:sp>
        <p:nvSpPr>
          <p:cNvPr id="20" name="Текст 48">
            <a:extLst>
              <a:ext uri="{FF2B5EF4-FFF2-40B4-BE49-F238E27FC236}">
                <a16:creationId xmlns:a16="http://schemas.microsoft.com/office/drawing/2014/main" id="{CCA5F33F-1634-427F-92BF-99A5ED52A4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4076" y="4817717"/>
            <a:ext cx="1796396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2000" b="1" cap="all" baseline="0">
                <a:solidFill>
                  <a:schemeClr val="accent5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21" name="Текст 50">
            <a:extLst>
              <a:ext uri="{FF2B5EF4-FFF2-40B4-BE49-F238E27FC236}">
                <a16:creationId xmlns:a16="http://schemas.microsoft.com/office/drawing/2014/main" id="{084F28D2-C99C-44DC-95CF-A18847F3B6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34076" y="5210963"/>
            <a:ext cx="1813567" cy="706438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2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FDDA6AC-3BDE-259D-EBBE-6A7B12A217C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78655" y="2660943"/>
            <a:ext cx="1161288" cy="1161288"/>
          </a:xfrm>
          <a:prstGeom prst="ellipse">
            <a:avLst/>
          </a:prstGeom>
          <a:ln w="38100">
            <a:solidFill>
              <a:schemeClr val="accent6"/>
            </a:solidFill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3200" cap="all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lang="ru-RU" sz="1600"/>
            </a:lvl2pPr>
            <a:lvl3pPr marL="914400" indent="0" algn="ctr">
              <a:buNone/>
              <a:defRPr lang="ru-RU" sz="1400"/>
            </a:lvl3pPr>
            <a:lvl4pPr marL="1371600" indent="0" algn="ctr">
              <a:buNone/>
              <a:defRPr lang="ru-RU" sz="1200"/>
            </a:lvl4pPr>
            <a:lvl5pPr marL="1828800" indent="0" algn="ctr">
              <a:buNone/>
              <a:defRPr lang="ru-RU" sz="1200"/>
            </a:lvl5pPr>
          </a:lstStyle>
          <a:p>
            <a:pPr lvl="0" rtl="0"/>
            <a:r>
              <a:rPr lang="ru-RU" dirty="0"/>
              <a:t>3-й кв.</a:t>
            </a:r>
          </a:p>
        </p:txBody>
      </p:sp>
      <p:sp>
        <p:nvSpPr>
          <p:cNvPr id="22" name="Текст 48">
            <a:extLst>
              <a:ext uri="{FF2B5EF4-FFF2-40B4-BE49-F238E27FC236}">
                <a16:creationId xmlns:a16="http://schemas.microsoft.com/office/drawing/2014/main" id="{2402522A-E098-4FB5-B454-D6FC98D90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44238" y="4817717"/>
            <a:ext cx="1796396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2000" b="1" cap="all" baseline="0">
                <a:solidFill>
                  <a:schemeClr val="accent6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23" name="Текст 50">
            <a:extLst>
              <a:ext uri="{FF2B5EF4-FFF2-40B4-BE49-F238E27FC236}">
                <a16:creationId xmlns:a16="http://schemas.microsoft.com/office/drawing/2014/main" id="{18CF51EA-CDE2-4AA1-83CB-9DC6E212C33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44238" y="5210963"/>
            <a:ext cx="1813567" cy="706438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2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15" name="Текст 11">
            <a:extLst>
              <a:ext uri="{FF2B5EF4-FFF2-40B4-BE49-F238E27FC236}">
                <a16:creationId xmlns:a16="http://schemas.microsoft.com/office/drawing/2014/main" id="{4DFBC172-3AC7-02D5-403B-5AB8BAB349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877805" y="2644842"/>
            <a:ext cx="1161288" cy="1161288"/>
          </a:xfrm>
          <a:prstGeom prst="ellipse">
            <a:avLst/>
          </a:prstGeom>
          <a:ln w="3810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3200" cap="all" baseline="0">
                <a:solidFill>
                  <a:schemeClr val="accent3"/>
                </a:solidFill>
              </a:defRPr>
            </a:lvl1pPr>
            <a:lvl2pPr marL="457200" indent="0" algn="ctr">
              <a:buNone/>
              <a:defRPr lang="ru-RU" sz="1600"/>
            </a:lvl2pPr>
            <a:lvl3pPr marL="914400" indent="0" algn="ctr">
              <a:buNone/>
              <a:defRPr lang="ru-RU" sz="1400"/>
            </a:lvl3pPr>
            <a:lvl4pPr marL="1371600" indent="0" algn="ctr">
              <a:buNone/>
              <a:defRPr lang="ru-RU" sz="1200"/>
            </a:lvl4pPr>
            <a:lvl5pPr marL="1828800" indent="0" algn="ctr">
              <a:buNone/>
              <a:defRPr lang="ru-RU" sz="1200"/>
            </a:lvl5pPr>
          </a:lstStyle>
          <a:p>
            <a:pPr lvl="0" rtl="0"/>
            <a:r>
              <a:rPr lang="ru-RU" dirty="0"/>
              <a:t>4-й кв.</a:t>
            </a:r>
          </a:p>
        </p:txBody>
      </p:sp>
      <p:sp>
        <p:nvSpPr>
          <p:cNvPr id="24" name="Текст 48">
            <a:extLst>
              <a:ext uri="{FF2B5EF4-FFF2-40B4-BE49-F238E27FC236}">
                <a16:creationId xmlns:a16="http://schemas.microsoft.com/office/drawing/2014/main" id="{FE2BFCE7-D8D1-42B7-97F2-78B1D2CB5F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54400" y="4817717"/>
            <a:ext cx="1796396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2000" b="1" cap="all" baseline="0">
                <a:solidFill>
                  <a:schemeClr val="accent3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25" name="Текст 50">
            <a:extLst>
              <a:ext uri="{FF2B5EF4-FFF2-40B4-BE49-F238E27FC236}">
                <a16:creationId xmlns:a16="http://schemas.microsoft.com/office/drawing/2014/main" id="{0C4E8DE7-5691-4470-BC2C-F9F6532248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54400" y="5210963"/>
            <a:ext cx="1813567" cy="706438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2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67949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ойная 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A67390-01C5-4A4E-AF7F-79E8DB2B2D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0124" y="457199"/>
            <a:ext cx="11731752" cy="1265567"/>
          </a:xfrm>
        </p:spPr>
        <p:txBody>
          <a:bodyPr rtlCol="0"/>
          <a:lstStyle>
            <a:lvl1pPr>
              <a:defRPr lang="ru-RU" cap="all" baseline="0"/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2069D12C-3F64-5612-65C0-30B87467635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09878" y="2585092"/>
            <a:ext cx="877824" cy="877824"/>
          </a:xfrm>
          <a:prstGeom prst="ellipse">
            <a:avLst/>
          </a:prstGeom>
          <a:ln w="38100">
            <a:solidFill>
              <a:schemeClr val="accent4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accent4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1-й кв.</a:t>
            </a:r>
          </a:p>
        </p:txBody>
      </p:sp>
      <p:sp>
        <p:nvSpPr>
          <p:cNvPr id="34" name="Текст 48">
            <a:extLst>
              <a:ext uri="{FF2B5EF4-FFF2-40B4-BE49-F238E27FC236}">
                <a16:creationId xmlns:a16="http://schemas.microsoft.com/office/drawing/2014/main" id="{C6E48CAB-F1C0-4E71-9686-C02A967E92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181" y="4014522"/>
            <a:ext cx="1242313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lang="ru-RU" sz="1600" b="1" cap="all" baseline="0">
                <a:solidFill>
                  <a:schemeClr val="accent4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35" name="Текст 50">
            <a:extLst>
              <a:ext uri="{FF2B5EF4-FFF2-40B4-BE49-F238E27FC236}">
                <a16:creationId xmlns:a16="http://schemas.microsoft.com/office/drawing/2014/main" id="{7C226081-D459-4A68-9B23-0C804E6A639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6181" y="4486178"/>
            <a:ext cx="1242313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:a16="http://schemas.microsoft.com/office/drawing/2014/main" id="{6576D8A9-A8D2-9DDC-0F30-8189EA083D2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53150" y="2585092"/>
            <a:ext cx="877824" cy="877824"/>
          </a:xfrm>
          <a:prstGeom prst="ellipse">
            <a:avLst/>
          </a:prstGeom>
          <a:ln w="38100">
            <a:solidFill>
              <a:schemeClr val="accent5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accent5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2-й кв.</a:t>
            </a:r>
          </a:p>
        </p:txBody>
      </p:sp>
      <p:sp>
        <p:nvSpPr>
          <p:cNvPr id="50" name="Текст 48">
            <a:extLst>
              <a:ext uri="{FF2B5EF4-FFF2-40B4-BE49-F238E27FC236}">
                <a16:creationId xmlns:a16="http://schemas.microsoft.com/office/drawing/2014/main" id="{C32AE455-05F0-44FA-98C4-73D9C60DF89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39103" y="4014522"/>
            <a:ext cx="1270456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lang="ru-RU" sz="1600" b="1" cap="all" baseline="0">
                <a:solidFill>
                  <a:schemeClr val="accent5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1" name="Текст 50">
            <a:extLst>
              <a:ext uri="{FF2B5EF4-FFF2-40B4-BE49-F238E27FC236}">
                <a16:creationId xmlns:a16="http://schemas.microsoft.com/office/drawing/2014/main" id="{3C3FB663-073E-458E-A31A-B15112A0D37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39102" y="4486178"/>
            <a:ext cx="1242313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:a16="http://schemas.microsoft.com/office/drawing/2014/main" id="{6E6D2BAA-4D65-0445-B45C-617A021365A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271591" y="2585092"/>
            <a:ext cx="877824" cy="877824"/>
          </a:xfrm>
          <a:prstGeom prst="ellipse">
            <a:avLst/>
          </a:prstGeom>
          <a:ln w="38100">
            <a:solidFill>
              <a:schemeClr val="accent6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3-й кв.</a:t>
            </a:r>
          </a:p>
        </p:txBody>
      </p:sp>
      <p:sp>
        <p:nvSpPr>
          <p:cNvPr id="52" name="Текст 48">
            <a:extLst>
              <a:ext uri="{FF2B5EF4-FFF2-40B4-BE49-F238E27FC236}">
                <a16:creationId xmlns:a16="http://schemas.microsoft.com/office/drawing/2014/main" id="{91332113-C9A3-4B1F-A973-C30104497D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22024" y="4014522"/>
            <a:ext cx="1241242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lang="ru-RU" sz="1600" b="1" cap="all" baseline="0">
                <a:solidFill>
                  <a:schemeClr val="accent6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3" name="Текст 50">
            <a:extLst>
              <a:ext uri="{FF2B5EF4-FFF2-40B4-BE49-F238E27FC236}">
                <a16:creationId xmlns:a16="http://schemas.microsoft.com/office/drawing/2014/main" id="{CDAC2DE8-0B23-47D4-A121-018184C5D2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22023" y="4486178"/>
            <a:ext cx="1242313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21" name="Текст 17">
            <a:extLst>
              <a:ext uri="{FF2B5EF4-FFF2-40B4-BE49-F238E27FC236}">
                <a16:creationId xmlns:a16="http://schemas.microsoft.com/office/drawing/2014/main" id="{499C3FA7-D6A4-3F9C-021F-BBFE172B3AB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624388" y="2585092"/>
            <a:ext cx="877824" cy="877824"/>
          </a:xfrm>
          <a:prstGeom prst="ellipse">
            <a:avLst/>
          </a:prstGeom>
          <a:ln w="38100">
            <a:solidFill>
              <a:schemeClr val="accent3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accent3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4-й кв.</a:t>
            </a:r>
          </a:p>
        </p:txBody>
      </p:sp>
      <p:sp>
        <p:nvSpPr>
          <p:cNvPr id="54" name="Текст 48">
            <a:extLst>
              <a:ext uri="{FF2B5EF4-FFF2-40B4-BE49-F238E27FC236}">
                <a16:creationId xmlns:a16="http://schemas.microsoft.com/office/drawing/2014/main" id="{AE8613EE-32F0-4251-809B-6B9907E226C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04944" y="4014522"/>
            <a:ext cx="1241242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lang="ru-RU" sz="1600" b="1" cap="all" baseline="0">
                <a:solidFill>
                  <a:schemeClr val="accent3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5" name="Текст 50">
            <a:extLst>
              <a:ext uri="{FF2B5EF4-FFF2-40B4-BE49-F238E27FC236}">
                <a16:creationId xmlns:a16="http://schemas.microsoft.com/office/drawing/2014/main" id="{6E9683DA-61F6-48A0-9453-C03FB979401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604943" y="4486178"/>
            <a:ext cx="1242313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22" name="Текст 17">
            <a:extLst>
              <a:ext uri="{FF2B5EF4-FFF2-40B4-BE49-F238E27FC236}">
                <a16:creationId xmlns:a16="http://schemas.microsoft.com/office/drawing/2014/main" id="{64EC693F-BE91-85FE-44F0-EFE8F6DAC59D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704180" y="2585092"/>
            <a:ext cx="877824" cy="877824"/>
          </a:xfrm>
          <a:prstGeom prst="ellipse">
            <a:avLst/>
          </a:prstGeom>
          <a:ln w="38100">
            <a:solidFill>
              <a:schemeClr val="accent4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accent4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1-й кв.</a:t>
            </a:r>
          </a:p>
        </p:txBody>
      </p:sp>
      <p:sp>
        <p:nvSpPr>
          <p:cNvPr id="56" name="Текст 48">
            <a:extLst>
              <a:ext uri="{FF2B5EF4-FFF2-40B4-BE49-F238E27FC236}">
                <a16:creationId xmlns:a16="http://schemas.microsoft.com/office/drawing/2014/main" id="{53C09CD9-E6F6-4AA3-968A-491D1568E73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555230" y="4014522"/>
            <a:ext cx="1241242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lang="ru-RU" sz="1600" b="1" cap="all" baseline="0">
                <a:solidFill>
                  <a:schemeClr val="accent4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7" name="Текст 50">
            <a:extLst>
              <a:ext uri="{FF2B5EF4-FFF2-40B4-BE49-F238E27FC236}">
                <a16:creationId xmlns:a16="http://schemas.microsoft.com/office/drawing/2014/main" id="{4457D5F2-D7AE-44A9-847A-D20086BCCC2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555229" y="4486178"/>
            <a:ext cx="1242313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23" name="Текст 17">
            <a:extLst>
              <a:ext uri="{FF2B5EF4-FFF2-40B4-BE49-F238E27FC236}">
                <a16:creationId xmlns:a16="http://schemas.microsoft.com/office/drawing/2014/main" id="{FC3D5189-674F-A21F-1398-5FCFC7F642C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047452" y="2585092"/>
            <a:ext cx="877824" cy="877824"/>
          </a:xfrm>
          <a:prstGeom prst="ellipse">
            <a:avLst/>
          </a:prstGeom>
          <a:ln w="38100">
            <a:solidFill>
              <a:schemeClr val="accent5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accent5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2-й кв.</a:t>
            </a:r>
          </a:p>
        </p:txBody>
      </p:sp>
      <p:sp>
        <p:nvSpPr>
          <p:cNvPr id="58" name="Текст 48">
            <a:extLst>
              <a:ext uri="{FF2B5EF4-FFF2-40B4-BE49-F238E27FC236}">
                <a16:creationId xmlns:a16="http://schemas.microsoft.com/office/drawing/2014/main" id="{4FBE8211-41BE-41C2-B826-94FD55BC0AA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938150" y="4014522"/>
            <a:ext cx="1241241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lang="ru-RU" sz="1600" b="1" cap="all" baseline="0">
                <a:solidFill>
                  <a:schemeClr val="accent5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9" name="Текст 50">
            <a:extLst>
              <a:ext uri="{FF2B5EF4-FFF2-40B4-BE49-F238E27FC236}">
                <a16:creationId xmlns:a16="http://schemas.microsoft.com/office/drawing/2014/main" id="{18C75666-F3E0-4AD7-8C05-FEFFEAE1D10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938150" y="4486178"/>
            <a:ext cx="1242313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24" name="Текст 17">
            <a:extLst>
              <a:ext uri="{FF2B5EF4-FFF2-40B4-BE49-F238E27FC236}">
                <a16:creationId xmlns:a16="http://schemas.microsoft.com/office/drawing/2014/main" id="{529910F4-ABB9-EC08-F4A5-4EA1F188DA1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365893" y="2585092"/>
            <a:ext cx="877824" cy="877824"/>
          </a:xfrm>
          <a:prstGeom prst="ellipse">
            <a:avLst/>
          </a:prstGeom>
          <a:ln w="38100">
            <a:solidFill>
              <a:schemeClr val="accent6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3-й кв.</a:t>
            </a:r>
          </a:p>
        </p:txBody>
      </p:sp>
      <p:sp>
        <p:nvSpPr>
          <p:cNvPr id="60" name="Текст 48">
            <a:extLst>
              <a:ext uri="{FF2B5EF4-FFF2-40B4-BE49-F238E27FC236}">
                <a16:creationId xmlns:a16="http://schemas.microsoft.com/office/drawing/2014/main" id="{66478F13-D9B8-4439-9B08-804CD6848EB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321071" y="4014522"/>
            <a:ext cx="1241241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lang="ru-RU" sz="1600" b="1" cap="all" baseline="0">
                <a:solidFill>
                  <a:schemeClr val="accent6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61" name="Текст 50">
            <a:extLst>
              <a:ext uri="{FF2B5EF4-FFF2-40B4-BE49-F238E27FC236}">
                <a16:creationId xmlns:a16="http://schemas.microsoft.com/office/drawing/2014/main" id="{08844405-957A-4970-A2B6-D161FED665F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21071" y="4486178"/>
            <a:ext cx="1242313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25" name="Текст 17">
            <a:extLst>
              <a:ext uri="{FF2B5EF4-FFF2-40B4-BE49-F238E27FC236}">
                <a16:creationId xmlns:a16="http://schemas.microsoft.com/office/drawing/2014/main" id="{DF1F1105-2FFE-7BE6-46FF-3A7630DE25C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0718690" y="2585092"/>
            <a:ext cx="877824" cy="877824"/>
          </a:xfrm>
          <a:prstGeom prst="ellipse">
            <a:avLst/>
          </a:prstGeom>
          <a:ln w="38100">
            <a:solidFill>
              <a:schemeClr val="accent3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accent3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4-й кв.</a:t>
            </a:r>
          </a:p>
        </p:txBody>
      </p:sp>
      <p:sp>
        <p:nvSpPr>
          <p:cNvPr id="62" name="Текст 48">
            <a:extLst>
              <a:ext uri="{FF2B5EF4-FFF2-40B4-BE49-F238E27FC236}">
                <a16:creationId xmlns:a16="http://schemas.microsoft.com/office/drawing/2014/main" id="{6F067D31-AE61-48F0-A497-1908DC77F08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0703991" y="4014522"/>
            <a:ext cx="1241241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lang="ru-RU" sz="1600" b="1" cap="all" baseline="0">
                <a:solidFill>
                  <a:schemeClr val="accent3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63" name="Текст 50">
            <a:extLst>
              <a:ext uri="{FF2B5EF4-FFF2-40B4-BE49-F238E27FC236}">
                <a16:creationId xmlns:a16="http://schemas.microsoft.com/office/drawing/2014/main" id="{5B4A526A-A40E-4B7D-94EC-5FDCAD2EAD8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0703991" y="4486178"/>
            <a:ext cx="1242313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3D517CA-018E-3538-2285-537DE6EF4C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259701" y="2331273"/>
            <a:ext cx="5587556" cy="1392649"/>
            <a:chOff x="259701" y="2331273"/>
            <a:chExt cx="5587556" cy="1392649"/>
          </a:xfrm>
        </p:grpSpPr>
        <p:sp>
          <p:nvSpPr>
            <p:cNvPr id="3" name="Полилиния: Фигура 2" descr="временная шкала ">
              <a:extLst>
                <a:ext uri="{FF2B5EF4-FFF2-40B4-BE49-F238E27FC236}">
                  <a16:creationId xmlns:a16="http://schemas.microsoft.com/office/drawing/2014/main" id="{AC2061C7-0EF4-4BE2-C9C9-6500F8654BB4}"/>
                </a:ext>
              </a:extLst>
            </p:cNvPr>
            <p:cNvSpPr/>
            <p:nvPr userDrawn="1"/>
          </p:nvSpPr>
          <p:spPr>
            <a:xfrm rot="10800000" flipV="1">
              <a:off x="340122" y="2331273"/>
              <a:ext cx="5431542" cy="1392649"/>
            </a:xfrm>
            <a:custGeom>
              <a:avLst/>
              <a:gdLst>
                <a:gd name="connsiteX0" fmla="*/ 1450750 w 5658193"/>
                <a:gd name="connsiteY0" fmla="*/ 725607 h 1450763"/>
                <a:gd name="connsiteX1" fmla="*/ 1449830 w 5658193"/>
                <a:gd name="connsiteY1" fmla="*/ 725607 h 1450763"/>
                <a:gd name="connsiteX2" fmla="*/ 1449806 w 5658193"/>
                <a:gd name="connsiteY2" fmla="*/ 725382 h 1450763"/>
                <a:gd name="connsiteX3" fmla="*/ 1449830 w 5658193"/>
                <a:gd name="connsiteY3" fmla="*/ 725157 h 1450763"/>
                <a:gd name="connsiteX4" fmla="*/ 1402870 w 5658193"/>
                <a:gd name="connsiteY4" fmla="*/ 725157 h 1450763"/>
                <a:gd name="connsiteX5" fmla="*/ 1389130 w 5658193"/>
                <a:gd name="connsiteY5" fmla="*/ 588840 h 1450763"/>
                <a:gd name="connsiteX6" fmla="*/ 725382 w 5658193"/>
                <a:gd name="connsiteY6" fmla="*/ 47869 h 1450763"/>
                <a:gd name="connsiteX7" fmla="*/ 47868 w 5658193"/>
                <a:gd name="connsiteY7" fmla="*/ 725382 h 1450763"/>
                <a:gd name="connsiteX8" fmla="*/ 47890 w 5658193"/>
                <a:gd name="connsiteY8" fmla="*/ 725607 h 1450763"/>
                <a:gd name="connsiteX9" fmla="*/ 10 w 5658193"/>
                <a:gd name="connsiteY9" fmla="*/ 725607 h 1450763"/>
                <a:gd name="connsiteX10" fmla="*/ 0 w 5658193"/>
                <a:gd name="connsiteY10" fmla="*/ 725382 h 1450763"/>
                <a:gd name="connsiteX11" fmla="*/ 725382 w 5658193"/>
                <a:gd name="connsiteY11" fmla="*/ 1 h 1450763"/>
                <a:gd name="connsiteX12" fmla="*/ 1450762 w 5658193"/>
                <a:gd name="connsiteY12" fmla="*/ 725382 h 1450763"/>
                <a:gd name="connsiteX13" fmla="*/ 4932812 w 5658193"/>
                <a:gd name="connsiteY13" fmla="*/ 1450762 h 1450763"/>
                <a:gd name="connsiteX14" fmla="*/ 4207431 w 5658193"/>
                <a:gd name="connsiteY14" fmla="*/ 725381 h 1450763"/>
                <a:gd name="connsiteX15" fmla="*/ 4207442 w 5658193"/>
                <a:gd name="connsiteY15" fmla="*/ 725156 h 1450763"/>
                <a:gd name="connsiteX16" fmla="*/ 4208363 w 5658193"/>
                <a:gd name="connsiteY16" fmla="*/ 725156 h 1450763"/>
                <a:gd name="connsiteX17" fmla="*/ 4208386 w 5658193"/>
                <a:gd name="connsiteY17" fmla="*/ 725381 h 1450763"/>
                <a:gd name="connsiteX18" fmla="*/ 4208363 w 5658193"/>
                <a:gd name="connsiteY18" fmla="*/ 725606 h 1450763"/>
                <a:gd name="connsiteX19" fmla="*/ 4255322 w 5658193"/>
                <a:gd name="connsiteY19" fmla="*/ 725606 h 1450763"/>
                <a:gd name="connsiteX20" fmla="*/ 4269064 w 5658193"/>
                <a:gd name="connsiteY20" fmla="*/ 861924 h 1450763"/>
                <a:gd name="connsiteX21" fmla="*/ 4932812 w 5658193"/>
                <a:gd name="connsiteY21" fmla="*/ 1402894 h 1450763"/>
                <a:gd name="connsiteX22" fmla="*/ 5610325 w 5658193"/>
                <a:gd name="connsiteY22" fmla="*/ 725381 h 1450763"/>
                <a:gd name="connsiteX23" fmla="*/ 5610302 w 5658193"/>
                <a:gd name="connsiteY23" fmla="*/ 725156 h 1450763"/>
                <a:gd name="connsiteX24" fmla="*/ 5658182 w 5658193"/>
                <a:gd name="connsiteY24" fmla="*/ 725156 h 1450763"/>
                <a:gd name="connsiteX25" fmla="*/ 5658193 w 5658193"/>
                <a:gd name="connsiteY25" fmla="*/ 725381 h 1450763"/>
                <a:gd name="connsiteX26" fmla="*/ 4932812 w 5658193"/>
                <a:gd name="connsiteY26" fmla="*/ 1450762 h 1450763"/>
                <a:gd name="connsiteX27" fmla="*/ 2127320 w 5658193"/>
                <a:gd name="connsiteY27" fmla="*/ 1450763 h 1450763"/>
                <a:gd name="connsiteX28" fmla="*/ 1401938 w 5658193"/>
                <a:gd name="connsiteY28" fmla="*/ 725382 h 1450763"/>
                <a:gd name="connsiteX29" fmla="*/ 1401950 w 5658193"/>
                <a:gd name="connsiteY29" fmla="*/ 725157 h 1450763"/>
                <a:gd name="connsiteX30" fmla="*/ 1402870 w 5658193"/>
                <a:gd name="connsiteY30" fmla="*/ 725157 h 1450763"/>
                <a:gd name="connsiteX31" fmla="*/ 1402894 w 5658193"/>
                <a:gd name="connsiteY31" fmla="*/ 725382 h 1450763"/>
                <a:gd name="connsiteX32" fmla="*/ 1402870 w 5658193"/>
                <a:gd name="connsiteY32" fmla="*/ 725607 h 1450763"/>
                <a:gd name="connsiteX33" fmla="*/ 1449830 w 5658193"/>
                <a:gd name="connsiteY33" fmla="*/ 725607 h 1450763"/>
                <a:gd name="connsiteX34" fmla="*/ 1463572 w 5658193"/>
                <a:gd name="connsiteY34" fmla="*/ 861925 h 1450763"/>
                <a:gd name="connsiteX35" fmla="*/ 2127320 w 5658193"/>
                <a:gd name="connsiteY35" fmla="*/ 1402895 h 1450763"/>
                <a:gd name="connsiteX36" fmla="*/ 2804833 w 5658193"/>
                <a:gd name="connsiteY36" fmla="*/ 725382 h 1450763"/>
                <a:gd name="connsiteX37" fmla="*/ 2804810 w 5658193"/>
                <a:gd name="connsiteY37" fmla="*/ 725157 h 1450763"/>
                <a:gd name="connsiteX38" fmla="*/ 2805515 w 5658193"/>
                <a:gd name="connsiteY38" fmla="*/ 725157 h 1450763"/>
                <a:gd name="connsiteX39" fmla="*/ 2820229 w 5658193"/>
                <a:gd name="connsiteY39" fmla="*/ 579192 h 1450763"/>
                <a:gd name="connsiteX40" fmla="*/ 3530873 w 5658193"/>
                <a:gd name="connsiteY40" fmla="*/ 0 h 1450763"/>
                <a:gd name="connsiteX41" fmla="*/ 4256254 w 5658193"/>
                <a:gd name="connsiteY41" fmla="*/ 725381 h 1450763"/>
                <a:gd name="connsiteX42" fmla="*/ 4256243 w 5658193"/>
                <a:gd name="connsiteY42" fmla="*/ 725606 h 1450763"/>
                <a:gd name="connsiteX43" fmla="*/ 4255322 w 5658193"/>
                <a:gd name="connsiteY43" fmla="*/ 725606 h 1450763"/>
                <a:gd name="connsiteX44" fmla="*/ 4255299 w 5658193"/>
                <a:gd name="connsiteY44" fmla="*/ 725381 h 1450763"/>
                <a:gd name="connsiteX45" fmla="*/ 4255322 w 5658193"/>
                <a:gd name="connsiteY45" fmla="*/ 725156 h 1450763"/>
                <a:gd name="connsiteX46" fmla="*/ 4208363 w 5658193"/>
                <a:gd name="connsiteY46" fmla="*/ 725156 h 1450763"/>
                <a:gd name="connsiteX47" fmla="*/ 4194621 w 5658193"/>
                <a:gd name="connsiteY47" fmla="*/ 588839 h 1450763"/>
                <a:gd name="connsiteX48" fmla="*/ 3530873 w 5658193"/>
                <a:gd name="connsiteY48" fmla="*/ 47868 h 1450763"/>
                <a:gd name="connsiteX49" fmla="*/ 2853360 w 5658193"/>
                <a:gd name="connsiteY49" fmla="*/ 725381 h 1450763"/>
                <a:gd name="connsiteX50" fmla="*/ 2853383 w 5658193"/>
                <a:gd name="connsiteY50" fmla="*/ 725606 h 1450763"/>
                <a:gd name="connsiteX51" fmla="*/ 2852678 w 5658193"/>
                <a:gd name="connsiteY51" fmla="*/ 725606 h 1450763"/>
                <a:gd name="connsiteX52" fmla="*/ 2837964 w 5658193"/>
                <a:gd name="connsiteY52" fmla="*/ 871572 h 1450763"/>
                <a:gd name="connsiteX53" fmla="*/ 2127320 w 5658193"/>
                <a:gd name="connsiteY53" fmla="*/ 1450763 h 145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658193" h="1450763">
                  <a:moveTo>
                    <a:pt x="1450750" y="725607"/>
                  </a:moveTo>
                  <a:lnTo>
                    <a:pt x="1449830" y="725607"/>
                  </a:lnTo>
                  <a:lnTo>
                    <a:pt x="1449806" y="725382"/>
                  </a:lnTo>
                  <a:lnTo>
                    <a:pt x="1449830" y="725157"/>
                  </a:lnTo>
                  <a:lnTo>
                    <a:pt x="1402870" y="725157"/>
                  </a:lnTo>
                  <a:lnTo>
                    <a:pt x="1389130" y="588840"/>
                  </a:lnTo>
                  <a:cubicBezTo>
                    <a:pt x="1325954" y="280108"/>
                    <a:pt x="1052790" y="47869"/>
                    <a:pt x="725382" y="47869"/>
                  </a:cubicBezTo>
                  <a:cubicBezTo>
                    <a:pt x="351202" y="47869"/>
                    <a:pt x="47868" y="351202"/>
                    <a:pt x="47868" y="725382"/>
                  </a:cubicBezTo>
                  <a:lnTo>
                    <a:pt x="47890" y="725607"/>
                  </a:lnTo>
                  <a:lnTo>
                    <a:pt x="10" y="725607"/>
                  </a:lnTo>
                  <a:lnTo>
                    <a:pt x="0" y="725382"/>
                  </a:lnTo>
                  <a:cubicBezTo>
                    <a:pt x="0" y="324765"/>
                    <a:pt x="324764" y="1"/>
                    <a:pt x="725382" y="1"/>
                  </a:cubicBezTo>
                  <a:cubicBezTo>
                    <a:pt x="1125998" y="1"/>
                    <a:pt x="1450762" y="324765"/>
                    <a:pt x="1450762" y="725382"/>
                  </a:cubicBezTo>
                  <a:close/>
                  <a:moveTo>
                    <a:pt x="4932812" y="1450762"/>
                  </a:moveTo>
                  <a:cubicBezTo>
                    <a:pt x="4532195" y="1450762"/>
                    <a:pt x="4207431" y="1125998"/>
                    <a:pt x="4207431" y="725381"/>
                  </a:cubicBezTo>
                  <a:lnTo>
                    <a:pt x="4207442" y="725156"/>
                  </a:lnTo>
                  <a:lnTo>
                    <a:pt x="4208363" y="725156"/>
                  </a:lnTo>
                  <a:lnTo>
                    <a:pt x="4208386" y="725381"/>
                  </a:lnTo>
                  <a:lnTo>
                    <a:pt x="4208363" y="725606"/>
                  </a:lnTo>
                  <a:lnTo>
                    <a:pt x="4255322" y="725606"/>
                  </a:lnTo>
                  <a:lnTo>
                    <a:pt x="4269064" y="861924"/>
                  </a:lnTo>
                  <a:cubicBezTo>
                    <a:pt x="4332239" y="1170655"/>
                    <a:pt x="4605404" y="1402894"/>
                    <a:pt x="4932812" y="1402894"/>
                  </a:cubicBezTo>
                  <a:cubicBezTo>
                    <a:pt x="5306992" y="1402894"/>
                    <a:pt x="5610325" y="1099561"/>
                    <a:pt x="5610325" y="725381"/>
                  </a:cubicBezTo>
                  <a:lnTo>
                    <a:pt x="5610302" y="725156"/>
                  </a:lnTo>
                  <a:lnTo>
                    <a:pt x="5658182" y="725156"/>
                  </a:lnTo>
                  <a:lnTo>
                    <a:pt x="5658193" y="725381"/>
                  </a:lnTo>
                  <a:cubicBezTo>
                    <a:pt x="5658193" y="1125998"/>
                    <a:pt x="5333429" y="1450762"/>
                    <a:pt x="4932812" y="1450762"/>
                  </a:cubicBezTo>
                  <a:close/>
                  <a:moveTo>
                    <a:pt x="2127320" y="1450763"/>
                  </a:moveTo>
                  <a:cubicBezTo>
                    <a:pt x="1726703" y="1450763"/>
                    <a:pt x="1401938" y="1125999"/>
                    <a:pt x="1401938" y="725382"/>
                  </a:cubicBezTo>
                  <a:lnTo>
                    <a:pt x="1401950" y="725157"/>
                  </a:lnTo>
                  <a:lnTo>
                    <a:pt x="1402870" y="725157"/>
                  </a:lnTo>
                  <a:lnTo>
                    <a:pt x="1402894" y="725382"/>
                  </a:lnTo>
                  <a:lnTo>
                    <a:pt x="1402870" y="725607"/>
                  </a:lnTo>
                  <a:lnTo>
                    <a:pt x="1449830" y="725607"/>
                  </a:lnTo>
                  <a:lnTo>
                    <a:pt x="1463572" y="861925"/>
                  </a:lnTo>
                  <a:cubicBezTo>
                    <a:pt x="1526746" y="1170656"/>
                    <a:pt x="1799912" y="1402895"/>
                    <a:pt x="2127320" y="1402895"/>
                  </a:cubicBezTo>
                  <a:cubicBezTo>
                    <a:pt x="2501500" y="1402895"/>
                    <a:pt x="2804833" y="1099562"/>
                    <a:pt x="2804833" y="725382"/>
                  </a:cubicBezTo>
                  <a:lnTo>
                    <a:pt x="2804810" y="725157"/>
                  </a:lnTo>
                  <a:lnTo>
                    <a:pt x="2805515" y="725157"/>
                  </a:lnTo>
                  <a:lnTo>
                    <a:pt x="2820229" y="579192"/>
                  </a:lnTo>
                  <a:cubicBezTo>
                    <a:pt x="2887868" y="248648"/>
                    <a:pt x="3180333" y="0"/>
                    <a:pt x="3530873" y="0"/>
                  </a:cubicBezTo>
                  <a:cubicBezTo>
                    <a:pt x="3931490" y="0"/>
                    <a:pt x="4256254" y="324764"/>
                    <a:pt x="4256254" y="725381"/>
                  </a:cubicBezTo>
                  <a:lnTo>
                    <a:pt x="4256243" y="725606"/>
                  </a:lnTo>
                  <a:lnTo>
                    <a:pt x="4255322" y="725606"/>
                  </a:lnTo>
                  <a:lnTo>
                    <a:pt x="4255299" y="725381"/>
                  </a:lnTo>
                  <a:lnTo>
                    <a:pt x="4255322" y="725156"/>
                  </a:lnTo>
                  <a:lnTo>
                    <a:pt x="4208363" y="725156"/>
                  </a:lnTo>
                  <a:lnTo>
                    <a:pt x="4194621" y="588839"/>
                  </a:lnTo>
                  <a:cubicBezTo>
                    <a:pt x="4131446" y="280107"/>
                    <a:pt x="3858281" y="47868"/>
                    <a:pt x="3530873" y="47868"/>
                  </a:cubicBezTo>
                  <a:cubicBezTo>
                    <a:pt x="3156693" y="47868"/>
                    <a:pt x="2853360" y="351201"/>
                    <a:pt x="2853360" y="725381"/>
                  </a:cubicBezTo>
                  <a:lnTo>
                    <a:pt x="2853383" y="725606"/>
                  </a:lnTo>
                  <a:lnTo>
                    <a:pt x="2852678" y="725606"/>
                  </a:lnTo>
                  <a:lnTo>
                    <a:pt x="2837964" y="871572"/>
                  </a:lnTo>
                  <a:cubicBezTo>
                    <a:pt x="2770325" y="1202116"/>
                    <a:pt x="2477860" y="1450763"/>
                    <a:pt x="2127320" y="1450763"/>
                  </a:cubicBezTo>
                  <a:close/>
                </a:path>
              </a:pathLst>
            </a:custGeom>
            <a:gradFill>
              <a:gsLst>
                <a:gs pos="66000">
                  <a:schemeClr val="accent6"/>
                </a:gs>
                <a:gs pos="42000">
                  <a:schemeClr val="accent5"/>
                </a:gs>
                <a:gs pos="8000">
                  <a:schemeClr val="accent4"/>
                </a:gs>
                <a:gs pos="90000">
                  <a:schemeClr val="accent3"/>
                </a:gs>
              </a:gsLst>
              <a:lin ang="10800000" scaled="0"/>
            </a:gra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8" name="Овал 7" descr="конечные точки временной шкалы">
              <a:extLst>
                <a:ext uri="{FF2B5EF4-FFF2-40B4-BE49-F238E27FC236}">
                  <a16:creationId xmlns:a16="http://schemas.microsoft.com/office/drawing/2014/main" id="{816FAAB1-A220-A22D-D72D-5780A2066406}"/>
                </a:ext>
              </a:extLst>
            </p:cNvPr>
            <p:cNvSpPr/>
            <p:nvPr userDrawn="1"/>
          </p:nvSpPr>
          <p:spPr>
            <a:xfrm>
              <a:off x="259701" y="2929878"/>
              <a:ext cx="190273" cy="190273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9" name="Овал 8" descr="конечные точки временной шкалы">
              <a:extLst>
                <a:ext uri="{FF2B5EF4-FFF2-40B4-BE49-F238E27FC236}">
                  <a16:creationId xmlns:a16="http://schemas.microsoft.com/office/drawing/2014/main" id="{8C990738-7209-3620-599F-A86F9BAE8273}"/>
                </a:ext>
              </a:extLst>
            </p:cNvPr>
            <p:cNvSpPr/>
            <p:nvPr userDrawn="1"/>
          </p:nvSpPr>
          <p:spPr>
            <a:xfrm>
              <a:off x="5666452" y="2934612"/>
              <a:ext cx="180805" cy="180805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DBA45EEE-7A3F-07EF-B732-92E920EAA0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6353949" y="2331273"/>
            <a:ext cx="5587556" cy="1392649"/>
            <a:chOff x="6353949" y="2331273"/>
            <a:chExt cx="5587556" cy="1392649"/>
          </a:xfrm>
        </p:grpSpPr>
        <p:sp>
          <p:nvSpPr>
            <p:cNvPr id="10" name="Полилиния: Фигура 9" descr="временная шкала ">
              <a:extLst>
                <a:ext uri="{FF2B5EF4-FFF2-40B4-BE49-F238E27FC236}">
                  <a16:creationId xmlns:a16="http://schemas.microsoft.com/office/drawing/2014/main" id="{D5C5C7B3-6DA0-3C02-38EE-ABFEE464A2BB}"/>
                </a:ext>
              </a:extLst>
            </p:cNvPr>
            <p:cNvSpPr/>
            <p:nvPr userDrawn="1"/>
          </p:nvSpPr>
          <p:spPr>
            <a:xfrm rot="10800000" flipV="1">
              <a:off x="6434370" y="2331273"/>
              <a:ext cx="5431542" cy="1392649"/>
            </a:xfrm>
            <a:custGeom>
              <a:avLst/>
              <a:gdLst>
                <a:gd name="connsiteX0" fmla="*/ 1450750 w 5658193"/>
                <a:gd name="connsiteY0" fmla="*/ 725607 h 1450763"/>
                <a:gd name="connsiteX1" fmla="*/ 1449830 w 5658193"/>
                <a:gd name="connsiteY1" fmla="*/ 725607 h 1450763"/>
                <a:gd name="connsiteX2" fmla="*/ 1449806 w 5658193"/>
                <a:gd name="connsiteY2" fmla="*/ 725382 h 1450763"/>
                <a:gd name="connsiteX3" fmla="*/ 1449830 w 5658193"/>
                <a:gd name="connsiteY3" fmla="*/ 725157 h 1450763"/>
                <a:gd name="connsiteX4" fmla="*/ 1402870 w 5658193"/>
                <a:gd name="connsiteY4" fmla="*/ 725157 h 1450763"/>
                <a:gd name="connsiteX5" fmla="*/ 1389130 w 5658193"/>
                <a:gd name="connsiteY5" fmla="*/ 588840 h 1450763"/>
                <a:gd name="connsiteX6" fmla="*/ 725382 w 5658193"/>
                <a:gd name="connsiteY6" fmla="*/ 47869 h 1450763"/>
                <a:gd name="connsiteX7" fmla="*/ 47868 w 5658193"/>
                <a:gd name="connsiteY7" fmla="*/ 725382 h 1450763"/>
                <a:gd name="connsiteX8" fmla="*/ 47890 w 5658193"/>
                <a:gd name="connsiteY8" fmla="*/ 725607 h 1450763"/>
                <a:gd name="connsiteX9" fmla="*/ 10 w 5658193"/>
                <a:gd name="connsiteY9" fmla="*/ 725607 h 1450763"/>
                <a:gd name="connsiteX10" fmla="*/ 0 w 5658193"/>
                <a:gd name="connsiteY10" fmla="*/ 725382 h 1450763"/>
                <a:gd name="connsiteX11" fmla="*/ 725382 w 5658193"/>
                <a:gd name="connsiteY11" fmla="*/ 1 h 1450763"/>
                <a:gd name="connsiteX12" fmla="*/ 1450762 w 5658193"/>
                <a:gd name="connsiteY12" fmla="*/ 725382 h 1450763"/>
                <a:gd name="connsiteX13" fmla="*/ 4932812 w 5658193"/>
                <a:gd name="connsiteY13" fmla="*/ 1450762 h 1450763"/>
                <a:gd name="connsiteX14" fmla="*/ 4207431 w 5658193"/>
                <a:gd name="connsiteY14" fmla="*/ 725381 h 1450763"/>
                <a:gd name="connsiteX15" fmla="*/ 4207442 w 5658193"/>
                <a:gd name="connsiteY15" fmla="*/ 725156 h 1450763"/>
                <a:gd name="connsiteX16" fmla="*/ 4208363 w 5658193"/>
                <a:gd name="connsiteY16" fmla="*/ 725156 h 1450763"/>
                <a:gd name="connsiteX17" fmla="*/ 4208386 w 5658193"/>
                <a:gd name="connsiteY17" fmla="*/ 725381 h 1450763"/>
                <a:gd name="connsiteX18" fmla="*/ 4208363 w 5658193"/>
                <a:gd name="connsiteY18" fmla="*/ 725606 h 1450763"/>
                <a:gd name="connsiteX19" fmla="*/ 4255322 w 5658193"/>
                <a:gd name="connsiteY19" fmla="*/ 725606 h 1450763"/>
                <a:gd name="connsiteX20" fmla="*/ 4269064 w 5658193"/>
                <a:gd name="connsiteY20" fmla="*/ 861924 h 1450763"/>
                <a:gd name="connsiteX21" fmla="*/ 4932812 w 5658193"/>
                <a:gd name="connsiteY21" fmla="*/ 1402894 h 1450763"/>
                <a:gd name="connsiteX22" fmla="*/ 5610325 w 5658193"/>
                <a:gd name="connsiteY22" fmla="*/ 725381 h 1450763"/>
                <a:gd name="connsiteX23" fmla="*/ 5610302 w 5658193"/>
                <a:gd name="connsiteY23" fmla="*/ 725156 h 1450763"/>
                <a:gd name="connsiteX24" fmla="*/ 5658182 w 5658193"/>
                <a:gd name="connsiteY24" fmla="*/ 725156 h 1450763"/>
                <a:gd name="connsiteX25" fmla="*/ 5658193 w 5658193"/>
                <a:gd name="connsiteY25" fmla="*/ 725381 h 1450763"/>
                <a:gd name="connsiteX26" fmla="*/ 4932812 w 5658193"/>
                <a:gd name="connsiteY26" fmla="*/ 1450762 h 1450763"/>
                <a:gd name="connsiteX27" fmla="*/ 2127320 w 5658193"/>
                <a:gd name="connsiteY27" fmla="*/ 1450763 h 1450763"/>
                <a:gd name="connsiteX28" fmla="*/ 1401938 w 5658193"/>
                <a:gd name="connsiteY28" fmla="*/ 725382 h 1450763"/>
                <a:gd name="connsiteX29" fmla="*/ 1401950 w 5658193"/>
                <a:gd name="connsiteY29" fmla="*/ 725157 h 1450763"/>
                <a:gd name="connsiteX30" fmla="*/ 1402870 w 5658193"/>
                <a:gd name="connsiteY30" fmla="*/ 725157 h 1450763"/>
                <a:gd name="connsiteX31" fmla="*/ 1402894 w 5658193"/>
                <a:gd name="connsiteY31" fmla="*/ 725382 h 1450763"/>
                <a:gd name="connsiteX32" fmla="*/ 1402870 w 5658193"/>
                <a:gd name="connsiteY32" fmla="*/ 725607 h 1450763"/>
                <a:gd name="connsiteX33" fmla="*/ 1449830 w 5658193"/>
                <a:gd name="connsiteY33" fmla="*/ 725607 h 1450763"/>
                <a:gd name="connsiteX34" fmla="*/ 1463572 w 5658193"/>
                <a:gd name="connsiteY34" fmla="*/ 861925 h 1450763"/>
                <a:gd name="connsiteX35" fmla="*/ 2127320 w 5658193"/>
                <a:gd name="connsiteY35" fmla="*/ 1402895 h 1450763"/>
                <a:gd name="connsiteX36" fmla="*/ 2804833 w 5658193"/>
                <a:gd name="connsiteY36" fmla="*/ 725382 h 1450763"/>
                <a:gd name="connsiteX37" fmla="*/ 2804810 w 5658193"/>
                <a:gd name="connsiteY37" fmla="*/ 725157 h 1450763"/>
                <a:gd name="connsiteX38" fmla="*/ 2805515 w 5658193"/>
                <a:gd name="connsiteY38" fmla="*/ 725157 h 1450763"/>
                <a:gd name="connsiteX39" fmla="*/ 2820229 w 5658193"/>
                <a:gd name="connsiteY39" fmla="*/ 579192 h 1450763"/>
                <a:gd name="connsiteX40" fmla="*/ 3530873 w 5658193"/>
                <a:gd name="connsiteY40" fmla="*/ 0 h 1450763"/>
                <a:gd name="connsiteX41" fmla="*/ 4256254 w 5658193"/>
                <a:gd name="connsiteY41" fmla="*/ 725381 h 1450763"/>
                <a:gd name="connsiteX42" fmla="*/ 4256243 w 5658193"/>
                <a:gd name="connsiteY42" fmla="*/ 725606 h 1450763"/>
                <a:gd name="connsiteX43" fmla="*/ 4255322 w 5658193"/>
                <a:gd name="connsiteY43" fmla="*/ 725606 h 1450763"/>
                <a:gd name="connsiteX44" fmla="*/ 4255299 w 5658193"/>
                <a:gd name="connsiteY44" fmla="*/ 725381 h 1450763"/>
                <a:gd name="connsiteX45" fmla="*/ 4255322 w 5658193"/>
                <a:gd name="connsiteY45" fmla="*/ 725156 h 1450763"/>
                <a:gd name="connsiteX46" fmla="*/ 4208363 w 5658193"/>
                <a:gd name="connsiteY46" fmla="*/ 725156 h 1450763"/>
                <a:gd name="connsiteX47" fmla="*/ 4194621 w 5658193"/>
                <a:gd name="connsiteY47" fmla="*/ 588839 h 1450763"/>
                <a:gd name="connsiteX48" fmla="*/ 3530873 w 5658193"/>
                <a:gd name="connsiteY48" fmla="*/ 47868 h 1450763"/>
                <a:gd name="connsiteX49" fmla="*/ 2853360 w 5658193"/>
                <a:gd name="connsiteY49" fmla="*/ 725381 h 1450763"/>
                <a:gd name="connsiteX50" fmla="*/ 2853383 w 5658193"/>
                <a:gd name="connsiteY50" fmla="*/ 725606 h 1450763"/>
                <a:gd name="connsiteX51" fmla="*/ 2852678 w 5658193"/>
                <a:gd name="connsiteY51" fmla="*/ 725606 h 1450763"/>
                <a:gd name="connsiteX52" fmla="*/ 2837964 w 5658193"/>
                <a:gd name="connsiteY52" fmla="*/ 871572 h 1450763"/>
                <a:gd name="connsiteX53" fmla="*/ 2127320 w 5658193"/>
                <a:gd name="connsiteY53" fmla="*/ 1450763 h 145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658193" h="1450763">
                  <a:moveTo>
                    <a:pt x="1450750" y="725607"/>
                  </a:moveTo>
                  <a:lnTo>
                    <a:pt x="1449830" y="725607"/>
                  </a:lnTo>
                  <a:lnTo>
                    <a:pt x="1449806" y="725382"/>
                  </a:lnTo>
                  <a:lnTo>
                    <a:pt x="1449830" y="725157"/>
                  </a:lnTo>
                  <a:lnTo>
                    <a:pt x="1402870" y="725157"/>
                  </a:lnTo>
                  <a:lnTo>
                    <a:pt x="1389130" y="588840"/>
                  </a:lnTo>
                  <a:cubicBezTo>
                    <a:pt x="1325954" y="280108"/>
                    <a:pt x="1052790" y="47869"/>
                    <a:pt x="725382" y="47869"/>
                  </a:cubicBezTo>
                  <a:cubicBezTo>
                    <a:pt x="351202" y="47869"/>
                    <a:pt x="47868" y="351202"/>
                    <a:pt x="47868" y="725382"/>
                  </a:cubicBezTo>
                  <a:lnTo>
                    <a:pt x="47890" y="725607"/>
                  </a:lnTo>
                  <a:lnTo>
                    <a:pt x="10" y="725607"/>
                  </a:lnTo>
                  <a:lnTo>
                    <a:pt x="0" y="725382"/>
                  </a:lnTo>
                  <a:cubicBezTo>
                    <a:pt x="0" y="324765"/>
                    <a:pt x="324764" y="1"/>
                    <a:pt x="725382" y="1"/>
                  </a:cubicBezTo>
                  <a:cubicBezTo>
                    <a:pt x="1125998" y="1"/>
                    <a:pt x="1450762" y="324765"/>
                    <a:pt x="1450762" y="725382"/>
                  </a:cubicBezTo>
                  <a:close/>
                  <a:moveTo>
                    <a:pt x="4932812" y="1450762"/>
                  </a:moveTo>
                  <a:cubicBezTo>
                    <a:pt x="4532195" y="1450762"/>
                    <a:pt x="4207431" y="1125998"/>
                    <a:pt x="4207431" y="725381"/>
                  </a:cubicBezTo>
                  <a:lnTo>
                    <a:pt x="4207442" y="725156"/>
                  </a:lnTo>
                  <a:lnTo>
                    <a:pt x="4208363" y="725156"/>
                  </a:lnTo>
                  <a:lnTo>
                    <a:pt x="4208386" y="725381"/>
                  </a:lnTo>
                  <a:lnTo>
                    <a:pt x="4208363" y="725606"/>
                  </a:lnTo>
                  <a:lnTo>
                    <a:pt x="4255322" y="725606"/>
                  </a:lnTo>
                  <a:lnTo>
                    <a:pt x="4269064" y="861924"/>
                  </a:lnTo>
                  <a:cubicBezTo>
                    <a:pt x="4332239" y="1170655"/>
                    <a:pt x="4605404" y="1402894"/>
                    <a:pt x="4932812" y="1402894"/>
                  </a:cubicBezTo>
                  <a:cubicBezTo>
                    <a:pt x="5306992" y="1402894"/>
                    <a:pt x="5610325" y="1099561"/>
                    <a:pt x="5610325" y="725381"/>
                  </a:cubicBezTo>
                  <a:lnTo>
                    <a:pt x="5610302" y="725156"/>
                  </a:lnTo>
                  <a:lnTo>
                    <a:pt x="5658182" y="725156"/>
                  </a:lnTo>
                  <a:lnTo>
                    <a:pt x="5658193" y="725381"/>
                  </a:lnTo>
                  <a:cubicBezTo>
                    <a:pt x="5658193" y="1125998"/>
                    <a:pt x="5333429" y="1450762"/>
                    <a:pt x="4932812" y="1450762"/>
                  </a:cubicBezTo>
                  <a:close/>
                  <a:moveTo>
                    <a:pt x="2127320" y="1450763"/>
                  </a:moveTo>
                  <a:cubicBezTo>
                    <a:pt x="1726703" y="1450763"/>
                    <a:pt x="1401938" y="1125999"/>
                    <a:pt x="1401938" y="725382"/>
                  </a:cubicBezTo>
                  <a:lnTo>
                    <a:pt x="1401950" y="725157"/>
                  </a:lnTo>
                  <a:lnTo>
                    <a:pt x="1402870" y="725157"/>
                  </a:lnTo>
                  <a:lnTo>
                    <a:pt x="1402894" y="725382"/>
                  </a:lnTo>
                  <a:lnTo>
                    <a:pt x="1402870" y="725607"/>
                  </a:lnTo>
                  <a:lnTo>
                    <a:pt x="1449830" y="725607"/>
                  </a:lnTo>
                  <a:lnTo>
                    <a:pt x="1463572" y="861925"/>
                  </a:lnTo>
                  <a:cubicBezTo>
                    <a:pt x="1526746" y="1170656"/>
                    <a:pt x="1799912" y="1402895"/>
                    <a:pt x="2127320" y="1402895"/>
                  </a:cubicBezTo>
                  <a:cubicBezTo>
                    <a:pt x="2501500" y="1402895"/>
                    <a:pt x="2804833" y="1099562"/>
                    <a:pt x="2804833" y="725382"/>
                  </a:cubicBezTo>
                  <a:lnTo>
                    <a:pt x="2804810" y="725157"/>
                  </a:lnTo>
                  <a:lnTo>
                    <a:pt x="2805515" y="725157"/>
                  </a:lnTo>
                  <a:lnTo>
                    <a:pt x="2820229" y="579192"/>
                  </a:lnTo>
                  <a:cubicBezTo>
                    <a:pt x="2887868" y="248648"/>
                    <a:pt x="3180333" y="0"/>
                    <a:pt x="3530873" y="0"/>
                  </a:cubicBezTo>
                  <a:cubicBezTo>
                    <a:pt x="3931490" y="0"/>
                    <a:pt x="4256254" y="324764"/>
                    <a:pt x="4256254" y="725381"/>
                  </a:cubicBezTo>
                  <a:lnTo>
                    <a:pt x="4256243" y="725606"/>
                  </a:lnTo>
                  <a:lnTo>
                    <a:pt x="4255322" y="725606"/>
                  </a:lnTo>
                  <a:lnTo>
                    <a:pt x="4255299" y="725381"/>
                  </a:lnTo>
                  <a:lnTo>
                    <a:pt x="4255322" y="725156"/>
                  </a:lnTo>
                  <a:lnTo>
                    <a:pt x="4208363" y="725156"/>
                  </a:lnTo>
                  <a:lnTo>
                    <a:pt x="4194621" y="588839"/>
                  </a:lnTo>
                  <a:cubicBezTo>
                    <a:pt x="4131446" y="280107"/>
                    <a:pt x="3858281" y="47868"/>
                    <a:pt x="3530873" y="47868"/>
                  </a:cubicBezTo>
                  <a:cubicBezTo>
                    <a:pt x="3156693" y="47868"/>
                    <a:pt x="2853360" y="351201"/>
                    <a:pt x="2853360" y="725381"/>
                  </a:cubicBezTo>
                  <a:lnTo>
                    <a:pt x="2853383" y="725606"/>
                  </a:lnTo>
                  <a:lnTo>
                    <a:pt x="2852678" y="725606"/>
                  </a:lnTo>
                  <a:lnTo>
                    <a:pt x="2837964" y="871572"/>
                  </a:lnTo>
                  <a:cubicBezTo>
                    <a:pt x="2770325" y="1202116"/>
                    <a:pt x="2477860" y="1450763"/>
                    <a:pt x="2127320" y="1450763"/>
                  </a:cubicBezTo>
                  <a:close/>
                </a:path>
              </a:pathLst>
            </a:custGeom>
            <a:gradFill>
              <a:gsLst>
                <a:gs pos="66000">
                  <a:schemeClr val="accent6"/>
                </a:gs>
                <a:gs pos="42000">
                  <a:schemeClr val="accent5"/>
                </a:gs>
                <a:gs pos="8000">
                  <a:schemeClr val="accent4"/>
                </a:gs>
                <a:gs pos="90000">
                  <a:schemeClr val="accent3"/>
                </a:gs>
              </a:gsLst>
              <a:lin ang="10800000" scaled="0"/>
            </a:gra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15" name="Овал 14" descr="конечные точки временной шкалы">
              <a:extLst>
                <a:ext uri="{FF2B5EF4-FFF2-40B4-BE49-F238E27FC236}">
                  <a16:creationId xmlns:a16="http://schemas.microsoft.com/office/drawing/2014/main" id="{03982E1B-FD3A-AC57-25DA-C20832A4C22F}"/>
                </a:ext>
              </a:extLst>
            </p:cNvPr>
            <p:cNvSpPr/>
            <p:nvPr userDrawn="1"/>
          </p:nvSpPr>
          <p:spPr>
            <a:xfrm>
              <a:off x="6353949" y="2929878"/>
              <a:ext cx="190273" cy="190273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16" name="Овал 15" descr="конечные точки временной шкалы">
              <a:extLst>
                <a:ext uri="{FF2B5EF4-FFF2-40B4-BE49-F238E27FC236}">
                  <a16:creationId xmlns:a16="http://schemas.microsoft.com/office/drawing/2014/main" id="{2CC14EE6-6330-4A96-A431-F23795BFEB4B}"/>
                </a:ext>
              </a:extLst>
            </p:cNvPr>
            <p:cNvSpPr/>
            <p:nvPr userDrawn="1"/>
          </p:nvSpPr>
          <p:spPr>
            <a:xfrm>
              <a:off x="11760700" y="2934612"/>
              <a:ext cx="180805" cy="180805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65476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ойная 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611859-7CC8-480B-BA0E-18BB16B304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0124" y="457200"/>
            <a:ext cx="11731752" cy="963580"/>
          </a:xfrm>
        </p:spPr>
        <p:txBody>
          <a:bodyPr rtlCol="0"/>
          <a:lstStyle>
            <a:lvl1pPr>
              <a:defRPr lang="ru-RU" cap="all" baseline="0"/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90124243-35B7-C068-DE23-492108FABDB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240708" y="1496310"/>
            <a:ext cx="1170522" cy="4672600"/>
            <a:chOff x="240708" y="1496310"/>
            <a:chExt cx="1170522" cy="4672600"/>
          </a:xfrm>
        </p:grpSpPr>
        <p:sp>
          <p:nvSpPr>
            <p:cNvPr id="7" name="Полилиния: Фигура 6" descr="временная шкала ">
              <a:extLst>
                <a:ext uri="{FF2B5EF4-FFF2-40B4-BE49-F238E27FC236}">
                  <a16:creationId xmlns:a16="http://schemas.microsoft.com/office/drawing/2014/main" id="{85E97D83-32EE-1082-8AC3-2D488569095E}"/>
                </a:ext>
              </a:extLst>
            </p:cNvPr>
            <p:cNvSpPr/>
            <p:nvPr userDrawn="1"/>
          </p:nvSpPr>
          <p:spPr>
            <a:xfrm rot="16200000" flipV="1">
              <a:off x="-1456639" y="3241639"/>
              <a:ext cx="4565215" cy="1170522"/>
            </a:xfrm>
            <a:custGeom>
              <a:avLst/>
              <a:gdLst>
                <a:gd name="connsiteX0" fmla="*/ 1450750 w 5658193"/>
                <a:gd name="connsiteY0" fmla="*/ 725607 h 1450763"/>
                <a:gd name="connsiteX1" fmla="*/ 1449830 w 5658193"/>
                <a:gd name="connsiteY1" fmla="*/ 725607 h 1450763"/>
                <a:gd name="connsiteX2" fmla="*/ 1449806 w 5658193"/>
                <a:gd name="connsiteY2" fmla="*/ 725382 h 1450763"/>
                <a:gd name="connsiteX3" fmla="*/ 1449830 w 5658193"/>
                <a:gd name="connsiteY3" fmla="*/ 725157 h 1450763"/>
                <a:gd name="connsiteX4" fmla="*/ 1402870 w 5658193"/>
                <a:gd name="connsiteY4" fmla="*/ 725157 h 1450763"/>
                <a:gd name="connsiteX5" fmla="*/ 1389130 w 5658193"/>
                <a:gd name="connsiteY5" fmla="*/ 588840 h 1450763"/>
                <a:gd name="connsiteX6" fmla="*/ 725382 w 5658193"/>
                <a:gd name="connsiteY6" fmla="*/ 47869 h 1450763"/>
                <a:gd name="connsiteX7" fmla="*/ 47868 w 5658193"/>
                <a:gd name="connsiteY7" fmla="*/ 725382 h 1450763"/>
                <a:gd name="connsiteX8" fmla="*/ 47890 w 5658193"/>
                <a:gd name="connsiteY8" fmla="*/ 725607 h 1450763"/>
                <a:gd name="connsiteX9" fmla="*/ 10 w 5658193"/>
                <a:gd name="connsiteY9" fmla="*/ 725607 h 1450763"/>
                <a:gd name="connsiteX10" fmla="*/ 0 w 5658193"/>
                <a:gd name="connsiteY10" fmla="*/ 725382 h 1450763"/>
                <a:gd name="connsiteX11" fmla="*/ 725382 w 5658193"/>
                <a:gd name="connsiteY11" fmla="*/ 1 h 1450763"/>
                <a:gd name="connsiteX12" fmla="*/ 1450762 w 5658193"/>
                <a:gd name="connsiteY12" fmla="*/ 725382 h 1450763"/>
                <a:gd name="connsiteX13" fmla="*/ 4932812 w 5658193"/>
                <a:gd name="connsiteY13" fmla="*/ 1450762 h 1450763"/>
                <a:gd name="connsiteX14" fmla="*/ 4207431 w 5658193"/>
                <a:gd name="connsiteY14" fmla="*/ 725381 h 1450763"/>
                <a:gd name="connsiteX15" fmla="*/ 4207442 w 5658193"/>
                <a:gd name="connsiteY15" fmla="*/ 725156 h 1450763"/>
                <a:gd name="connsiteX16" fmla="*/ 4208363 w 5658193"/>
                <a:gd name="connsiteY16" fmla="*/ 725156 h 1450763"/>
                <a:gd name="connsiteX17" fmla="*/ 4208386 w 5658193"/>
                <a:gd name="connsiteY17" fmla="*/ 725381 h 1450763"/>
                <a:gd name="connsiteX18" fmla="*/ 4208363 w 5658193"/>
                <a:gd name="connsiteY18" fmla="*/ 725606 h 1450763"/>
                <a:gd name="connsiteX19" fmla="*/ 4255322 w 5658193"/>
                <a:gd name="connsiteY19" fmla="*/ 725606 h 1450763"/>
                <a:gd name="connsiteX20" fmla="*/ 4269064 w 5658193"/>
                <a:gd name="connsiteY20" fmla="*/ 861924 h 1450763"/>
                <a:gd name="connsiteX21" fmla="*/ 4932812 w 5658193"/>
                <a:gd name="connsiteY21" fmla="*/ 1402894 h 1450763"/>
                <a:gd name="connsiteX22" fmla="*/ 5610325 w 5658193"/>
                <a:gd name="connsiteY22" fmla="*/ 725381 h 1450763"/>
                <a:gd name="connsiteX23" fmla="*/ 5610302 w 5658193"/>
                <a:gd name="connsiteY23" fmla="*/ 725156 h 1450763"/>
                <a:gd name="connsiteX24" fmla="*/ 5658182 w 5658193"/>
                <a:gd name="connsiteY24" fmla="*/ 725156 h 1450763"/>
                <a:gd name="connsiteX25" fmla="*/ 5658193 w 5658193"/>
                <a:gd name="connsiteY25" fmla="*/ 725381 h 1450763"/>
                <a:gd name="connsiteX26" fmla="*/ 4932812 w 5658193"/>
                <a:gd name="connsiteY26" fmla="*/ 1450762 h 1450763"/>
                <a:gd name="connsiteX27" fmla="*/ 2127320 w 5658193"/>
                <a:gd name="connsiteY27" fmla="*/ 1450763 h 1450763"/>
                <a:gd name="connsiteX28" fmla="*/ 1401938 w 5658193"/>
                <a:gd name="connsiteY28" fmla="*/ 725382 h 1450763"/>
                <a:gd name="connsiteX29" fmla="*/ 1401950 w 5658193"/>
                <a:gd name="connsiteY29" fmla="*/ 725157 h 1450763"/>
                <a:gd name="connsiteX30" fmla="*/ 1402870 w 5658193"/>
                <a:gd name="connsiteY30" fmla="*/ 725157 h 1450763"/>
                <a:gd name="connsiteX31" fmla="*/ 1402894 w 5658193"/>
                <a:gd name="connsiteY31" fmla="*/ 725382 h 1450763"/>
                <a:gd name="connsiteX32" fmla="*/ 1402870 w 5658193"/>
                <a:gd name="connsiteY32" fmla="*/ 725607 h 1450763"/>
                <a:gd name="connsiteX33" fmla="*/ 1449830 w 5658193"/>
                <a:gd name="connsiteY33" fmla="*/ 725607 h 1450763"/>
                <a:gd name="connsiteX34" fmla="*/ 1463572 w 5658193"/>
                <a:gd name="connsiteY34" fmla="*/ 861925 h 1450763"/>
                <a:gd name="connsiteX35" fmla="*/ 2127320 w 5658193"/>
                <a:gd name="connsiteY35" fmla="*/ 1402895 h 1450763"/>
                <a:gd name="connsiteX36" fmla="*/ 2804833 w 5658193"/>
                <a:gd name="connsiteY36" fmla="*/ 725382 h 1450763"/>
                <a:gd name="connsiteX37" fmla="*/ 2804810 w 5658193"/>
                <a:gd name="connsiteY37" fmla="*/ 725157 h 1450763"/>
                <a:gd name="connsiteX38" fmla="*/ 2805515 w 5658193"/>
                <a:gd name="connsiteY38" fmla="*/ 725157 h 1450763"/>
                <a:gd name="connsiteX39" fmla="*/ 2820229 w 5658193"/>
                <a:gd name="connsiteY39" fmla="*/ 579192 h 1450763"/>
                <a:gd name="connsiteX40" fmla="*/ 3530873 w 5658193"/>
                <a:gd name="connsiteY40" fmla="*/ 0 h 1450763"/>
                <a:gd name="connsiteX41" fmla="*/ 4256254 w 5658193"/>
                <a:gd name="connsiteY41" fmla="*/ 725381 h 1450763"/>
                <a:gd name="connsiteX42" fmla="*/ 4256243 w 5658193"/>
                <a:gd name="connsiteY42" fmla="*/ 725606 h 1450763"/>
                <a:gd name="connsiteX43" fmla="*/ 4255322 w 5658193"/>
                <a:gd name="connsiteY43" fmla="*/ 725606 h 1450763"/>
                <a:gd name="connsiteX44" fmla="*/ 4255299 w 5658193"/>
                <a:gd name="connsiteY44" fmla="*/ 725381 h 1450763"/>
                <a:gd name="connsiteX45" fmla="*/ 4255322 w 5658193"/>
                <a:gd name="connsiteY45" fmla="*/ 725156 h 1450763"/>
                <a:gd name="connsiteX46" fmla="*/ 4208363 w 5658193"/>
                <a:gd name="connsiteY46" fmla="*/ 725156 h 1450763"/>
                <a:gd name="connsiteX47" fmla="*/ 4194621 w 5658193"/>
                <a:gd name="connsiteY47" fmla="*/ 588839 h 1450763"/>
                <a:gd name="connsiteX48" fmla="*/ 3530873 w 5658193"/>
                <a:gd name="connsiteY48" fmla="*/ 47868 h 1450763"/>
                <a:gd name="connsiteX49" fmla="*/ 2853360 w 5658193"/>
                <a:gd name="connsiteY49" fmla="*/ 725381 h 1450763"/>
                <a:gd name="connsiteX50" fmla="*/ 2853383 w 5658193"/>
                <a:gd name="connsiteY50" fmla="*/ 725606 h 1450763"/>
                <a:gd name="connsiteX51" fmla="*/ 2852678 w 5658193"/>
                <a:gd name="connsiteY51" fmla="*/ 725606 h 1450763"/>
                <a:gd name="connsiteX52" fmla="*/ 2837964 w 5658193"/>
                <a:gd name="connsiteY52" fmla="*/ 871572 h 1450763"/>
                <a:gd name="connsiteX53" fmla="*/ 2127320 w 5658193"/>
                <a:gd name="connsiteY53" fmla="*/ 1450763 h 145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658193" h="1450763">
                  <a:moveTo>
                    <a:pt x="1450750" y="725607"/>
                  </a:moveTo>
                  <a:lnTo>
                    <a:pt x="1449830" y="725607"/>
                  </a:lnTo>
                  <a:lnTo>
                    <a:pt x="1449806" y="725382"/>
                  </a:lnTo>
                  <a:lnTo>
                    <a:pt x="1449830" y="725157"/>
                  </a:lnTo>
                  <a:lnTo>
                    <a:pt x="1402870" y="725157"/>
                  </a:lnTo>
                  <a:lnTo>
                    <a:pt x="1389130" y="588840"/>
                  </a:lnTo>
                  <a:cubicBezTo>
                    <a:pt x="1325954" y="280108"/>
                    <a:pt x="1052790" y="47869"/>
                    <a:pt x="725382" y="47869"/>
                  </a:cubicBezTo>
                  <a:cubicBezTo>
                    <a:pt x="351202" y="47869"/>
                    <a:pt x="47868" y="351202"/>
                    <a:pt x="47868" y="725382"/>
                  </a:cubicBezTo>
                  <a:lnTo>
                    <a:pt x="47890" y="725607"/>
                  </a:lnTo>
                  <a:lnTo>
                    <a:pt x="10" y="725607"/>
                  </a:lnTo>
                  <a:lnTo>
                    <a:pt x="0" y="725382"/>
                  </a:lnTo>
                  <a:cubicBezTo>
                    <a:pt x="0" y="324765"/>
                    <a:pt x="324764" y="1"/>
                    <a:pt x="725382" y="1"/>
                  </a:cubicBezTo>
                  <a:cubicBezTo>
                    <a:pt x="1125998" y="1"/>
                    <a:pt x="1450762" y="324765"/>
                    <a:pt x="1450762" y="725382"/>
                  </a:cubicBezTo>
                  <a:close/>
                  <a:moveTo>
                    <a:pt x="4932812" y="1450762"/>
                  </a:moveTo>
                  <a:cubicBezTo>
                    <a:pt x="4532195" y="1450762"/>
                    <a:pt x="4207431" y="1125998"/>
                    <a:pt x="4207431" y="725381"/>
                  </a:cubicBezTo>
                  <a:lnTo>
                    <a:pt x="4207442" y="725156"/>
                  </a:lnTo>
                  <a:lnTo>
                    <a:pt x="4208363" y="725156"/>
                  </a:lnTo>
                  <a:lnTo>
                    <a:pt x="4208386" y="725381"/>
                  </a:lnTo>
                  <a:lnTo>
                    <a:pt x="4208363" y="725606"/>
                  </a:lnTo>
                  <a:lnTo>
                    <a:pt x="4255322" y="725606"/>
                  </a:lnTo>
                  <a:lnTo>
                    <a:pt x="4269064" y="861924"/>
                  </a:lnTo>
                  <a:cubicBezTo>
                    <a:pt x="4332239" y="1170655"/>
                    <a:pt x="4605404" y="1402894"/>
                    <a:pt x="4932812" y="1402894"/>
                  </a:cubicBezTo>
                  <a:cubicBezTo>
                    <a:pt x="5306992" y="1402894"/>
                    <a:pt x="5610325" y="1099561"/>
                    <a:pt x="5610325" y="725381"/>
                  </a:cubicBezTo>
                  <a:lnTo>
                    <a:pt x="5610302" y="725156"/>
                  </a:lnTo>
                  <a:lnTo>
                    <a:pt x="5658182" y="725156"/>
                  </a:lnTo>
                  <a:lnTo>
                    <a:pt x="5658193" y="725381"/>
                  </a:lnTo>
                  <a:cubicBezTo>
                    <a:pt x="5658193" y="1125998"/>
                    <a:pt x="5333429" y="1450762"/>
                    <a:pt x="4932812" y="1450762"/>
                  </a:cubicBezTo>
                  <a:close/>
                  <a:moveTo>
                    <a:pt x="2127320" y="1450763"/>
                  </a:moveTo>
                  <a:cubicBezTo>
                    <a:pt x="1726703" y="1450763"/>
                    <a:pt x="1401938" y="1125999"/>
                    <a:pt x="1401938" y="725382"/>
                  </a:cubicBezTo>
                  <a:lnTo>
                    <a:pt x="1401950" y="725157"/>
                  </a:lnTo>
                  <a:lnTo>
                    <a:pt x="1402870" y="725157"/>
                  </a:lnTo>
                  <a:lnTo>
                    <a:pt x="1402894" y="725382"/>
                  </a:lnTo>
                  <a:lnTo>
                    <a:pt x="1402870" y="725607"/>
                  </a:lnTo>
                  <a:lnTo>
                    <a:pt x="1449830" y="725607"/>
                  </a:lnTo>
                  <a:lnTo>
                    <a:pt x="1463572" y="861925"/>
                  </a:lnTo>
                  <a:cubicBezTo>
                    <a:pt x="1526746" y="1170656"/>
                    <a:pt x="1799912" y="1402895"/>
                    <a:pt x="2127320" y="1402895"/>
                  </a:cubicBezTo>
                  <a:cubicBezTo>
                    <a:pt x="2501500" y="1402895"/>
                    <a:pt x="2804833" y="1099562"/>
                    <a:pt x="2804833" y="725382"/>
                  </a:cubicBezTo>
                  <a:lnTo>
                    <a:pt x="2804810" y="725157"/>
                  </a:lnTo>
                  <a:lnTo>
                    <a:pt x="2805515" y="725157"/>
                  </a:lnTo>
                  <a:lnTo>
                    <a:pt x="2820229" y="579192"/>
                  </a:lnTo>
                  <a:cubicBezTo>
                    <a:pt x="2887868" y="248648"/>
                    <a:pt x="3180333" y="0"/>
                    <a:pt x="3530873" y="0"/>
                  </a:cubicBezTo>
                  <a:cubicBezTo>
                    <a:pt x="3931490" y="0"/>
                    <a:pt x="4256254" y="324764"/>
                    <a:pt x="4256254" y="725381"/>
                  </a:cubicBezTo>
                  <a:lnTo>
                    <a:pt x="4256243" y="725606"/>
                  </a:lnTo>
                  <a:lnTo>
                    <a:pt x="4255322" y="725606"/>
                  </a:lnTo>
                  <a:lnTo>
                    <a:pt x="4255299" y="725381"/>
                  </a:lnTo>
                  <a:lnTo>
                    <a:pt x="4255322" y="725156"/>
                  </a:lnTo>
                  <a:lnTo>
                    <a:pt x="4208363" y="725156"/>
                  </a:lnTo>
                  <a:lnTo>
                    <a:pt x="4194621" y="588839"/>
                  </a:lnTo>
                  <a:cubicBezTo>
                    <a:pt x="4131446" y="280107"/>
                    <a:pt x="3858281" y="47868"/>
                    <a:pt x="3530873" y="47868"/>
                  </a:cubicBezTo>
                  <a:cubicBezTo>
                    <a:pt x="3156693" y="47868"/>
                    <a:pt x="2853360" y="351201"/>
                    <a:pt x="2853360" y="725381"/>
                  </a:cubicBezTo>
                  <a:lnTo>
                    <a:pt x="2853383" y="725606"/>
                  </a:lnTo>
                  <a:lnTo>
                    <a:pt x="2852678" y="725606"/>
                  </a:lnTo>
                  <a:lnTo>
                    <a:pt x="2837964" y="871572"/>
                  </a:lnTo>
                  <a:cubicBezTo>
                    <a:pt x="2770325" y="1202116"/>
                    <a:pt x="2477860" y="1450763"/>
                    <a:pt x="2127320" y="1450763"/>
                  </a:cubicBezTo>
                  <a:close/>
                </a:path>
              </a:pathLst>
            </a:custGeom>
            <a:gradFill>
              <a:gsLst>
                <a:gs pos="56000">
                  <a:schemeClr val="accent6"/>
                </a:gs>
                <a:gs pos="36000">
                  <a:schemeClr val="accent5"/>
                </a:gs>
                <a:gs pos="15000">
                  <a:schemeClr val="accent4"/>
                </a:gs>
                <a:gs pos="100000">
                  <a:schemeClr val="accent3"/>
                </a:gs>
              </a:gsLst>
              <a:lin ang="10800000" scaled="0"/>
            </a:gra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8" name="Овал 7" descr="конечные точки временной шкалы">
              <a:extLst>
                <a:ext uri="{FF2B5EF4-FFF2-40B4-BE49-F238E27FC236}">
                  <a16:creationId xmlns:a16="http://schemas.microsoft.com/office/drawing/2014/main" id="{A68E7F3D-56B3-6400-38C6-48EA0FC2B65C}"/>
                </a:ext>
              </a:extLst>
            </p:cNvPr>
            <p:cNvSpPr/>
            <p:nvPr userDrawn="1"/>
          </p:nvSpPr>
          <p:spPr>
            <a:xfrm>
              <a:off x="745262" y="1496310"/>
              <a:ext cx="137199" cy="137199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9" name="Овал 8" descr="конечные точки временной шкалы">
              <a:extLst>
                <a:ext uri="{FF2B5EF4-FFF2-40B4-BE49-F238E27FC236}">
                  <a16:creationId xmlns:a16="http://schemas.microsoft.com/office/drawing/2014/main" id="{A3B99CA7-DB66-357F-E082-9C19B50755E6}"/>
                </a:ext>
              </a:extLst>
            </p:cNvPr>
            <p:cNvSpPr/>
            <p:nvPr userDrawn="1"/>
          </p:nvSpPr>
          <p:spPr>
            <a:xfrm>
              <a:off x="745262" y="6031711"/>
              <a:ext cx="137199" cy="137199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8439BD">
                    <a:lumMod val="75000"/>
                  </a:srgb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437EB441-7AC5-42B7-2BBE-D2AB4CEB7E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4335188" y="1496310"/>
            <a:ext cx="1170522" cy="4672600"/>
            <a:chOff x="4335188" y="1496310"/>
            <a:chExt cx="1170522" cy="4672600"/>
          </a:xfrm>
        </p:grpSpPr>
        <p:sp>
          <p:nvSpPr>
            <p:cNvPr id="14" name="Полилиния: Фигура 13" descr="временная шкала ">
              <a:extLst>
                <a:ext uri="{FF2B5EF4-FFF2-40B4-BE49-F238E27FC236}">
                  <a16:creationId xmlns:a16="http://schemas.microsoft.com/office/drawing/2014/main" id="{3D5A0C1A-E309-F54E-56B1-C83E716B076E}"/>
                </a:ext>
              </a:extLst>
            </p:cNvPr>
            <p:cNvSpPr/>
            <p:nvPr userDrawn="1"/>
          </p:nvSpPr>
          <p:spPr>
            <a:xfrm rot="16200000" flipV="1">
              <a:off x="2637841" y="3241639"/>
              <a:ext cx="4565215" cy="1170522"/>
            </a:xfrm>
            <a:custGeom>
              <a:avLst/>
              <a:gdLst>
                <a:gd name="connsiteX0" fmla="*/ 1450750 w 5658193"/>
                <a:gd name="connsiteY0" fmla="*/ 725607 h 1450763"/>
                <a:gd name="connsiteX1" fmla="*/ 1449830 w 5658193"/>
                <a:gd name="connsiteY1" fmla="*/ 725607 h 1450763"/>
                <a:gd name="connsiteX2" fmla="*/ 1449806 w 5658193"/>
                <a:gd name="connsiteY2" fmla="*/ 725382 h 1450763"/>
                <a:gd name="connsiteX3" fmla="*/ 1449830 w 5658193"/>
                <a:gd name="connsiteY3" fmla="*/ 725157 h 1450763"/>
                <a:gd name="connsiteX4" fmla="*/ 1402870 w 5658193"/>
                <a:gd name="connsiteY4" fmla="*/ 725157 h 1450763"/>
                <a:gd name="connsiteX5" fmla="*/ 1389130 w 5658193"/>
                <a:gd name="connsiteY5" fmla="*/ 588840 h 1450763"/>
                <a:gd name="connsiteX6" fmla="*/ 725382 w 5658193"/>
                <a:gd name="connsiteY6" fmla="*/ 47869 h 1450763"/>
                <a:gd name="connsiteX7" fmla="*/ 47868 w 5658193"/>
                <a:gd name="connsiteY7" fmla="*/ 725382 h 1450763"/>
                <a:gd name="connsiteX8" fmla="*/ 47890 w 5658193"/>
                <a:gd name="connsiteY8" fmla="*/ 725607 h 1450763"/>
                <a:gd name="connsiteX9" fmla="*/ 10 w 5658193"/>
                <a:gd name="connsiteY9" fmla="*/ 725607 h 1450763"/>
                <a:gd name="connsiteX10" fmla="*/ 0 w 5658193"/>
                <a:gd name="connsiteY10" fmla="*/ 725382 h 1450763"/>
                <a:gd name="connsiteX11" fmla="*/ 725382 w 5658193"/>
                <a:gd name="connsiteY11" fmla="*/ 1 h 1450763"/>
                <a:gd name="connsiteX12" fmla="*/ 1450762 w 5658193"/>
                <a:gd name="connsiteY12" fmla="*/ 725382 h 1450763"/>
                <a:gd name="connsiteX13" fmla="*/ 4932812 w 5658193"/>
                <a:gd name="connsiteY13" fmla="*/ 1450762 h 1450763"/>
                <a:gd name="connsiteX14" fmla="*/ 4207431 w 5658193"/>
                <a:gd name="connsiteY14" fmla="*/ 725381 h 1450763"/>
                <a:gd name="connsiteX15" fmla="*/ 4207442 w 5658193"/>
                <a:gd name="connsiteY15" fmla="*/ 725156 h 1450763"/>
                <a:gd name="connsiteX16" fmla="*/ 4208363 w 5658193"/>
                <a:gd name="connsiteY16" fmla="*/ 725156 h 1450763"/>
                <a:gd name="connsiteX17" fmla="*/ 4208386 w 5658193"/>
                <a:gd name="connsiteY17" fmla="*/ 725381 h 1450763"/>
                <a:gd name="connsiteX18" fmla="*/ 4208363 w 5658193"/>
                <a:gd name="connsiteY18" fmla="*/ 725606 h 1450763"/>
                <a:gd name="connsiteX19" fmla="*/ 4255322 w 5658193"/>
                <a:gd name="connsiteY19" fmla="*/ 725606 h 1450763"/>
                <a:gd name="connsiteX20" fmla="*/ 4269064 w 5658193"/>
                <a:gd name="connsiteY20" fmla="*/ 861924 h 1450763"/>
                <a:gd name="connsiteX21" fmla="*/ 4932812 w 5658193"/>
                <a:gd name="connsiteY21" fmla="*/ 1402894 h 1450763"/>
                <a:gd name="connsiteX22" fmla="*/ 5610325 w 5658193"/>
                <a:gd name="connsiteY22" fmla="*/ 725381 h 1450763"/>
                <a:gd name="connsiteX23" fmla="*/ 5610302 w 5658193"/>
                <a:gd name="connsiteY23" fmla="*/ 725156 h 1450763"/>
                <a:gd name="connsiteX24" fmla="*/ 5658182 w 5658193"/>
                <a:gd name="connsiteY24" fmla="*/ 725156 h 1450763"/>
                <a:gd name="connsiteX25" fmla="*/ 5658193 w 5658193"/>
                <a:gd name="connsiteY25" fmla="*/ 725381 h 1450763"/>
                <a:gd name="connsiteX26" fmla="*/ 4932812 w 5658193"/>
                <a:gd name="connsiteY26" fmla="*/ 1450762 h 1450763"/>
                <a:gd name="connsiteX27" fmla="*/ 2127320 w 5658193"/>
                <a:gd name="connsiteY27" fmla="*/ 1450763 h 1450763"/>
                <a:gd name="connsiteX28" fmla="*/ 1401938 w 5658193"/>
                <a:gd name="connsiteY28" fmla="*/ 725382 h 1450763"/>
                <a:gd name="connsiteX29" fmla="*/ 1401950 w 5658193"/>
                <a:gd name="connsiteY29" fmla="*/ 725157 h 1450763"/>
                <a:gd name="connsiteX30" fmla="*/ 1402870 w 5658193"/>
                <a:gd name="connsiteY30" fmla="*/ 725157 h 1450763"/>
                <a:gd name="connsiteX31" fmla="*/ 1402894 w 5658193"/>
                <a:gd name="connsiteY31" fmla="*/ 725382 h 1450763"/>
                <a:gd name="connsiteX32" fmla="*/ 1402870 w 5658193"/>
                <a:gd name="connsiteY32" fmla="*/ 725607 h 1450763"/>
                <a:gd name="connsiteX33" fmla="*/ 1449830 w 5658193"/>
                <a:gd name="connsiteY33" fmla="*/ 725607 h 1450763"/>
                <a:gd name="connsiteX34" fmla="*/ 1463572 w 5658193"/>
                <a:gd name="connsiteY34" fmla="*/ 861925 h 1450763"/>
                <a:gd name="connsiteX35" fmla="*/ 2127320 w 5658193"/>
                <a:gd name="connsiteY35" fmla="*/ 1402895 h 1450763"/>
                <a:gd name="connsiteX36" fmla="*/ 2804833 w 5658193"/>
                <a:gd name="connsiteY36" fmla="*/ 725382 h 1450763"/>
                <a:gd name="connsiteX37" fmla="*/ 2804810 w 5658193"/>
                <a:gd name="connsiteY37" fmla="*/ 725157 h 1450763"/>
                <a:gd name="connsiteX38" fmla="*/ 2805515 w 5658193"/>
                <a:gd name="connsiteY38" fmla="*/ 725157 h 1450763"/>
                <a:gd name="connsiteX39" fmla="*/ 2820229 w 5658193"/>
                <a:gd name="connsiteY39" fmla="*/ 579192 h 1450763"/>
                <a:gd name="connsiteX40" fmla="*/ 3530873 w 5658193"/>
                <a:gd name="connsiteY40" fmla="*/ 0 h 1450763"/>
                <a:gd name="connsiteX41" fmla="*/ 4256254 w 5658193"/>
                <a:gd name="connsiteY41" fmla="*/ 725381 h 1450763"/>
                <a:gd name="connsiteX42" fmla="*/ 4256243 w 5658193"/>
                <a:gd name="connsiteY42" fmla="*/ 725606 h 1450763"/>
                <a:gd name="connsiteX43" fmla="*/ 4255322 w 5658193"/>
                <a:gd name="connsiteY43" fmla="*/ 725606 h 1450763"/>
                <a:gd name="connsiteX44" fmla="*/ 4255299 w 5658193"/>
                <a:gd name="connsiteY44" fmla="*/ 725381 h 1450763"/>
                <a:gd name="connsiteX45" fmla="*/ 4255322 w 5658193"/>
                <a:gd name="connsiteY45" fmla="*/ 725156 h 1450763"/>
                <a:gd name="connsiteX46" fmla="*/ 4208363 w 5658193"/>
                <a:gd name="connsiteY46" fmla="*/ 725156 h 1450763"/>
                <a:gd name="connsiteX47" fmla="*/ 4194621 w 5658193"/>
                <a:gd name="connsiteY47" fmla="*/ 588839 h 1450763"/>
                <a:gd name="connsiteX48" fmla="*/ 3530873 w 5658193"/>
                <a:gd name="connsiteY48" fmla="*/ 47868 h 1450763"/>
                <a:gd name="connsiteX49" fmla="*/ 2853360 w 5658193"/>
                <a:gd name="connsiteY49" fmla="*/ 725381 h 1450763"/>
                <a:gd name="connsiteX50" fmla="*/ 2853383 w 5658193"/>
                <a:gd name="connsiteY50" fmla="*/ 725606 h 1450763"/>
                <a:gd name="connsiteX51" fmla="*/ 2852678 w 5658193"/>
                <a:gd name="connsiteY51" fmla="*/ 725606 h 1450763"/>
                <a:gd name="connsiteX52" fmla="*/ 2837964 w 5658193"/>
                <a:gd name="connsiteY52" fmla="*/ 871572 h 1450763"/>
                <a:gd name="connsiteX53" fmla="*/ 2127320 w 5658193"/>
                <a:gd name="connsiteY53" fmla="*/ 1450763 h 145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658193" h="1450763">
                  <a:moveTo>
                    <a:pt x="1450750" y="725607"/>
                  </a:moveTo>
                  <a:lnTo>
                    <a:pt x="1449830" y="725607"/>
                  </a:lnTo>
                  <a:lnTo>
                    <a:pt x="1449806" y="725382"/>
                  </a:lnTo>
                  <a:lnTo>
                    <a:pt x="1449830" y="725157"/>
                  </a:lnTo>
                  <a:lnTo>
                    <a:pt x="1402870" y="725157"/>
                  </a:lnTo>
                  <a:lnTo>
                    <a:pt x="1389130" y="588840"/>
                  </a:lnTo>
                  <a:cubicBezTo>
                    <a:pt x="1325954" y="280108"/>
                    <a:pt x="1052790" y="47869"/>
                    <a:pt x="725382" y="47869"/>
                  </a:cubicBezTo>
                  <a:cubicBezTo>
                    <a:pt x="351202" y="47869"/>
                    <a:pt x="47868" y="351202"/>
                    <a:pt x="47868" y="725382"/>
                  </a:cubicBezTo>
                  <a:lnTo>
                    <a:pt x="47890" y="725607"/>
                  </a:lnTo>
                  <a:lnTo>
                    <a:pt x="10" y="725607"/>
                  </a:lnTo>
                  <a:lnTo>
                    <a:pt x="0" y="725382"/>
                  </a:lnTo>
                  <a:cubicBezTo>
                    <a:pt x="0" y="324765"/>
                    <a:pt x="324764" y="1"/>
                    <a:pt x="725382" y="1"/>
                  </a:cubicBezTo>
                  <a:cubicBezTo>
                    <a:pt x="1125998" y="1"/>
                    <a:pt x="1450762" y="324765"/>
                    <a:pt x="1450762" y="725382"/>
                  </a:cubicBezTo>
                  <a:close/>
                  <a:moveTo>
                    <a:pt x="4932812" y="1450762"/>
                  </a:moveTo>
                  <a:cubicBezTo>
                    <a:pt x="4532195" y="1450762"/>
                    <a:pt x="4207431" y="1125998"/>
                    <a:pt x="4207431" y="725381"/>
                  </a:cubicBezTo>
                  <a:lnTo>
                    <a:pt x="4207442" y="725156"/>
                  </a:lnTo>
                  <a:lnTo>
                    <a:pt x="4208363" y="725156"/>
                  </a:lnTo>
                  <a:lnTo>
                    <a:pt x="4208386" y="725381"/>
                  </a:lnTo>
                  <a:lnTo>
                    <a:pt x="4208363" y="725606"/>
                  </a:lnTo>
                  <a:lnTo>
                    <a:pt x="4255322" y="725606"/>
                  </a:lnTo>
                  <a:lnTo>
                    <a:pt x="4269064" y="861924"/>
                  </a:lnTo>
                  <a:cubicBezTo>
                    <a:pt x="4332239" y="1170655"/>
                    <a:pt x="4605404" y="1402894"/>
                    <a:pt x="4932812" y="1402894"/>
                  </a:cubicBezTo>
                  <a:cubicBezTo>
                    <a:pt x="5306992" y="1402894"/>
                    <a:pt x="5610325" y="1099561"/>
                    <a:pt x="5610325" y="725381"/>
                  </a:cubicBezTo>
                  <a:lnTo>
                    <a:pt x="5610302" y="725156"/>
                  </a:lnTo>
                  <a:lnTo>
                    <a:pt x="5658182" y="725156"/>
                  </a:lnTo>
                  <a:lnTo>
                    <a:pt x="5658193" y="725381"/>
                  </a:lnTo>
                  <a:cubicBezTo>
                    <a:pt x="5658193" y="1125998"/>
                    <a:pt x="5333429" y="1450762"/>
                    <a:pt x="4932812" y="1450762"/>
                  </a:cubicBezTo>
                  <a:close/>
                  <a:moveTo>
                    <a:pt x="2127320" y="1450763"/>
                  </a:moveTo>
                  <a:cubicBezTo>
                    <a:pt x="1726703" y="1450763"/>
                    <a:pt x="1401938" y="1125999"/>
                    <a:pt x="1401938" y="725382"/>
                  </a:cubicBezTo>
                  <a:lnTo>
                    <a:pt x="1401950" y="725157"/>
                  </a:lnTo>
                  <a:lnTo>
                    <a:pt x="1402870" y="725157"/>
                  </a:lnTo>
                  <a:lnTo>
                    <a:pt x="1402894" y="725382"/>
                  </a:lnTo>
                  <a:lnTo>
                    <a:pt x="1402870" y="725607"/>
                  </a:lnTo>
                  <a:lnTo>
                    <a:pt x="1449830" y="725607"/>
                  </a:lnTo>
                  <a:lnTo>
                    <a:pt x="1463572" y="861925"/>
                  </a:lnTo>
                  <a:cubicBezTo>
                    <a:pt x="1526746" y="1170656"/>
                    <a:pt x="1799912" y="1402895"/>
                    <a:pt x="2127320" y="1402895"/>
                  </a:cubicBezTo>
                  <a:cubicBezTo>
                    <a:pt x="2501500" y="1402895"/>
                    <a:pt x="2804833" y="1099562"/>
                    <a:pt x="2804833" y="725382"/>
                  </a:cubicBezTo>
                  <a:lnTo>
                    <a:pt x="2804810" y="725157"/>
                  </a:lnTo>
                  <a:lnTo>
                    <a:pt x="2805515" y="725157"/>
                  </a:lnTo>
                  <a:lnTo>
                    <a:pt x="2820229" y="579192"/>
                  </a:lnTo>
                  <a:cubicBezTo>
                    <a:pt x="2887868" y="248648"/>
                    <a:pt x="3180333" y="0"/>
                    <a:pt x="3530873" y="0"/>
                  </a:cubicBezTo>
                  <a:cubicBezTo>
                    <a:pt x="3931490" y="0"/>
                    <a:pt x="4256254" y="324764"/>
                    <a:pt x="4256254" y="725381"/>
                  </a:cubicBezTo>
                  <a:lnTo>
                    <a:pt x="4256243" y="725606"/>
                  </a:lnTo>
                  <a:lnTo>
                    <a:pt x="4255322" y="725606"/>
                  </a:lnTo>
                  <a:lnTo>
                    <a:pt x="4255299" y="725381"/>
                  </a:lnTo>
                  <a:lnTo>
                    <a:pt x="4255322" y="725156"/>
                  </a:lnTo>
                  <a:lnTo>
                    <a:pt x="4208363" y="725156"/>
                  </a:lnTo>
                  <a:lnTo>
                    <a:pt x="4194621" y="588839"/>
                  </a:lnTo>
                  <a:cubicBezTo>
                    <a:pt x="4131446" y="280107"/>
                    <a:pt x="3858281" y="47868"/>
                    <a:pt x="3530873" y="47868"/>
                  </a:cubicBezTo>
                  <a:cubicBezTo>
                    <a:pt x="3156693" y="47868"/>
                    <a:pt x="2853360" y="351201"/>
                    <a:pt x="2853360" y="725381"/>
                  </a:cubicBezTo>
                  <a:lnTo>
                    <a:pt x="2853383" y="725606"/>
                  </a:lnTo>
                  <a:lnTo>
                    <a:pt x="2852678" y="725606"/>
                  </a:lnTo>
                  <a:lnTo>
                    <a:pt x="2837964" y="871572"/>
                  </a:lnTo>
                  <a:cubicBezTo>
                    <a:pt x="2770325" y="1202116"/>
                    <a:pt x="2477860" y="1450763"/>
                    <a:pt x="2127320" y="1450763"/>
                  </a:cubicBezTo>
                  <a:close/>
                </a:path>
              </a:pathLst>
            </a:custGeom>
            <a:gradFill>
              <a:gsLst>
                <a:gs pos="56000">
                  <a:schemeClr val="accent6"/>
                </a:gs>
                <a:gs pos="36000">
                  <a:schemeClr val="accent5"/>
                </a:gs>
                <a:gs pos="15000">
                  <a:schemeClr val="accent4"/>
                </a:gs>
                <a:gs pos="100000">
                  <a:schemeClr val="accent3"/>
                </a:gs>
              </a:gsLst>
              <a:lin ang="10800000" scaled="0"/>
            </a:gra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15" name="Овал 14" descr="конечные точки временной шкалы">
              <a:extLst>
                <a:ext uri="{FF2B5EF4-FFF2-40B4-BE49-F238E27FC236}">
                  <a16:creationId xmlns:a16="http://schemas.microsoft.com/office/drawing/2014/main" id="{C320BD29-7F24-E436-41ED-2FB6B09FFA7D}"/>
                </a:ext>
              </a:extLst>
            </p:cNvPr>
            <p:cNvSpPr/>
            <p:nvPr userDrawn="1"/>
          </p:nvSpPr>
          <p:spPr>
            <a:xfrm>
              <a:off x="4839742" y="1496310"/>
              <a:ext cx="137199" cy="137199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16" name="Овал 15" descr="конечные точки временной шкалы">
              <a:extLst>
                <a:ext uri="{FF2B5EF4-FFF2-40B4-BE49-F238E27FC236}">
                  <a16:creationId xmlns:a16="http://schemas.microsoft.com/office/drawing/2014/main" id="{25CD3A00-642F-F865-8DF5-9FCA90EBD24F}"/>
                </a:ext>
              </a:extLst>
            </p:cNvPr>
            <p:cNvSpPr/>
            <p:nvPr userDrawn="1"/>
          </p:nvSpPr>
          <p:spPr>
            <a:xfrm>
              <a:off x="4839742" y="6031711"/>
              <a:ext cx="137199" cy="137199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8439BD">
                    <a:lumMod val="75000"/>
                  </a:srgb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4EC1A445-4A1E-0E9A-C43A-7286C5F440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8358548" y="1496310"/>
            <a:ext cx="1170522" cy="4672600"/>
            <a:chOff x="8358548" y="1496310"/>
            <a:chExt cx="1170522" cy="4672600"/>
          </a:xfrm>
        </p:grpSpPr>
        <p:sp>
          <p:nvSpPr>
            <p:cNvPr id="21" name="Полилиния: Фигура 20" descr="временная шкала ">
              <a:extLst>
                <a:ext uri="{FF2B5EF4-FFF2-40B4-BE49-F238E27FC236}">
                  <a16:creationId xmlns:a16="http://schemas.microsoft.com/office/drawing/2014/main" id="{4952EE22-E795-2FC7-052C-2BD82A656C94}"/>
                </a:ext>
              </a:extLst>
            </p:cNvPr>
            <p:cNvSpPr/>
            <p:nvPr userDrawn="1"/>
          </p:nvSpPr>
          <p:spPr>
            <a:xfrm rot="16200000" flipV="1">
              <a:off x="6661201" y="3241639"/>
              <a:ext cx="4565215" cy="1170522"/>
            </a:xfrm>
            <a:custGeom>
              <a:avLst/>
              <a:gdLst>
                <a:gd name="connsiteX0" fmla="*/ 1450750 w 5658193"/>
                <a:gd name="connsiteY0" fmla="*/ 725607 h 1450763"/>
                <a:gd name="connsiteX1" fmla="*/ 1449830 w 5658193"/>
                <a:gd name="connsiteY1" fmla="*/ 725607 h 1450763"/>
                <a:gd name="connsiteX2" fmla="*/ 1449806 w 5658193"/>
                <a:gd name="connsiteY2" fmla="*/ 725382 h 1450763"/>
                <a:gd name="connsiteX3" fmla="*/ 1449830 w 5658193"/>
                <a:gd name="connsiteY3" fmla="*/ 725157 h 1450763"/>
                <a:gd name="connsiteX4" fmla="*/ 1402870 w 5658193"/>
                <a:gd name="connsiteY4" fmla="*/ 725157 h 1450763"/>
                <a:gd name="connsiteX5" fmla="*/ 1389130 w 5658193"/>
                <a:gd name="connsiteY5" fmla="*/ 588840 h 1450763"/>
                <a:gd name="connsiteX6" fmla="*/ 725382 w 5658193"/>
                <a:gd name="connsiteY6" fmla="*/ 47869 h 1450763"/>
                <a:gd name="connsiteX7" fmla="*/ 47868 w 5658193"/>
                <a:gd name="connsiteY7" fmla="*/ 725382 h 1450763"/>
                <a:gd name="connsiteX8" fmla="*/ 47890 w 5658193"/>
                <a:gd name="connsiteY8" fmla="*/ 725607 h 1450763"/>
                <a:gd name="connsiteX9" fmla="*/ 10 w 5658193"/>
                <a:gd name="connsiteY9" fmla="*/ 725607 h 1450763"/>
                <a:gd name="connsiteX10" fmla="*/ 0 w 5658193"/>
                <a:gd name="connsiteY10" fmla="*/ 725382 h 1450763"/>
                <a:gd name="connsiteX11" fmla="*/ 725382 w 5658193"/>
                <a:gd name="connsiteY11" fmla="*/ 1 h 1450763"/>
                <a:gd name="connsiteX12" fmla="*/ 1450762 w 5658193"/>
                <a:gd name="connsiteY12" fmla="*/ 725382 h 1450763"/>
                <a:gd name="connsiteX13" fmla="*/ 4932812 w 5658193"/>
                <a:gd name="connsiteY13" fmla="*/ 1450762 h 1450763"/>
                <a:gd name="connsiteX14" fmla="*/ 4207431 w 5658193"/>
                <a:gd name="connsiteY14" fmla="*/ 725381 h 1450763"/>
                <a:gd name="connsiteX15" fmla="*/ 4207442 w 5658193"/>
                <a:gd name="connsiteY15" fmla="*/ 725156 h 1450763"/>
                <a:gd name="connsiteX16" fmla="*/ 4208363 w 5658193"/>
                <a:gd name="connsiteY16" fmla="*/ 725156 h 1450763"/>
                <a:gd name="connsiteX17" fmla="*/ 4208386 w 5658193"/>
                <a:gd name="connsiteY17" fmla="*/ 725381 h 1450763"/>
                <a:gd name="connsiteX18" fmla="*/ 4208363 w 5658193"/>
                <a:gd name="connsiteY18" fmla="*/ 725606 h 1450763"/>
                <a:gd name="connsiteX19" fmla="*/ 4255322 w 5658193"/>
                <a:gd name="connsiteY19" fmla="*/ 725606 h 1450763"/>
                <a:gd name="connsiteX20" fmla="*/ 4269064 w 5658193"/>
                <a:gd name="connsiteY20" fmla="*/ 861924 h 1450763"/>
                <a:gd name="connsiteX21" fmla="*/ 4932812 w 5658193"/>
                <a:gd name="connsiteY21" fmla="*/ 1402894 h 1450763"/>
                <a:gd name="connsiteX22" fmla="*/ 5610325 w 5658193"/>
                <a:gd name="connsiteY22" fmla="*/ 725381 h 1450763"/>
                <a:gd name="connsiteX23" fmla="*/ 5610302 w 5658193"/>
                <a:gd name="connsiteY23" fmla="*/ 725156 h 1450763"/>
                <a:gd name="connsiteX24" fmla="*/ 5658182 w 5658193"/>
                <a:gd name="connsiteY24" fmla="*/ 725156 h 1450763"/>
                <a:gd name="connsiteX25" fmla="*/ 5658193 w 5658193"/>
                <a:gd name="connsiteY25" fmla="*/ 725381 h 1450763"/>
                <a:gd name="connsiteX26" fmla="*/ 4932812 w 5658193"/>
                <a:gd name="connsiteY26" fmla="*/ 1450762 h 1450763"/>
                <a:gd name="connsiteX27" fmla="*/ 2127320 w 5658193"/>
                <a:gd name="connsiteY27" fmla="*/ 1450763 h 1450763"/>
                <a:gd name="connsiteX28" fmla="*/ 1401938 w 5658193"/>
                <a:gd name="connsiteY28" fmla="*/ 725382 h 1450763"/>
                <a:gd name="connsiteX29" fmla="*/ 1401950 w 5658193"/>
                <a:gd name="connsiteY29" fmla="*/ 725157 h 1450763"/>
                <a:gd name="connsiteX30" fmla="*/ 1402870 w 5658193"/>
                <a:gd name="connsiteY30" fmla="*/ 725157 h 1450763"/>
                <a:gd name="connsiteX31" fmla="*/ 1402894 w 5658193"/>
                <a:gd name="connsiteY31" fmla="*/ 725382 h 1450763"/>
                <a:gd name="connsiteX32" fmla="*/ 1402870 w 5658193"/>
                <a:gd name="connsiteY32" fmla="*/ 725607 h 1450763"/>
                <a:gd name="connsiteX33" fmla="*/ 1449830 w 5658193"/>
                <a:gd name="connsiteY33" fmla="*/ 725607 h 1450763"/>
                <a:gd name="connsiteX34" fmla="*/ 1463572 w 5658193"/>
                <a:gd name="connsiteY34" fmla="*/ 861925 h 1450763"/>
                <a:gd name="connsiteX35" fmla="*/ 2127320 w 5658193"/>
                <a:gd name="connsiteY35" fmla="*/ 1402895 h 1450763"/>
                <a:gd name="connsiteX36" fmla="*/ 2804833 w 5658193"/>
                <a:gd name="connsiteY36" fmla="*/ 725382 h 1450763"/>
                <a:gd name="connsiteX37" fmla="*/ 2804810 w 5658193"/>
                <a:gd name="connsiteY37" fmla="*/ 725157 h 1450763"/>
                <a:gd name="connsiteX38" fmla="*/ 2805515 w 5658193"/>
                <a:gd name="connsiteY38" fmla="*/ 725157 h 1450763"/>
                <a:gd name="connsiteX39" fmla="*/ 2820229 w 5658193"/>
                <a:gd name="connsiteY39" fmla="*/ 579192 h 1450763"/>
                <a:gd name="connsiteX40" fmla="*/ 3530873 w 5658193"/>
                <a:gd name="connsiteY40" fmla="*/ 0 h 1450763"/>
                <a:gd name="connsiteX41" fmla="*/ 4256254 w 5658193"/>
                <a:gd name="connsiteY41" fmla="*/ 725381 h 1450763"/>
                <a:gd name="connsiteX42" fmla="*/ 4256243 w 5658193"/>
                <a:gd name="connsiteY42" fmla="*/ 725606 h 1450763"/>
                <a:gd name="connsiteX43" fmla="*/ 4255322 w 5658193"/>
                <a:gd name="connsiteY43" fmla="*/ 725606 h 1450763"/>
                <a:gd name="connsiteX44" fmla="*/ 4255299 w 5658193"/>
                <a:gd name="connsiteY44" fmla="*/ 725381 h 1450763"/>
                <a:gd name="connsiteX45" fmla="*/ 4255322 w 5658193"/>
                <a:gd name="connsiteY45" fmla="*/ 725156 h 1450763"/>
                <a:gd name="connsiteX46" fmla="*/ 4208363 w 5658193"/>
                <a:gd name="connsiteY46" fmla="*/ 725156 h 1450763"/>
                <a:gd name="connsiteX47" fmla="*/ 4194621 w 5658193"/>
                <a:gd name="connsiteY47" fmla="*/ 588839 h 1450763"/>
                <a:gd name="connsiteX48" fmla="*/ 3530873 w 5658193"/>
                <a:gd name="connsiteY48" fmla="*/ 47868 h 1450763"/>
                <a:gd name="connsiteX49" fmla="*/ 2853360 w 5658193"/>
                <a:gd name="connsiteY49" fmla="*/ 725381 h 1450763"/>
                <a:gd name="connsiteX50" fmla="*/ 2853383 w 5658193"/>
                <a:gd name="connsiteY50" fmla="*/ 725606 h 1450763"/>
                <a:gd name="connsiteX51" fmla="*/ 2852678 w 5658193"/>
                <a:gd name="connsiteY51" fmla="*/ 725606 h 1450763"/>
                <a:gd name="connsiteX52" fmla="*/ 2837964 w 5658193"/>
                <a:gd name="connsiteY52" fmla="*/ 871572 h 1450763"/>
                <a:gd name="connsiteX53" fmla="*/ 2127320 w 5658193"/>
                <a:gd name="connsiteY53" fmla="*/ 1450763 h 145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658193" h="1450763">
                  <a:moveTo>
                    <a:pt x="1450750" y="725607"/>
                  </a:moveTo>
                  <a:lnTo>
                    <a:pt x="1449830" y="725607"/>
                  </a:lnTo>
                  <a:lnTo>
                    <a:pt x="1449806" y="725382"/>
                  </a:lnTo>
                  <a:lnTo>
                    <a:pt x="1449830" y="725157"/>
                  </a:lnTo>
                  <a:lnTo>
                    <a:pt x="1402870" y="725157"/>
                  </a:lnTo>
                  <a:lnTo>
                    <a:pt x="1389130" y="588840"/>
                  </a:lnTo>
                  <a:cubicBezTo>
                    <a:pt x="1325954" y="280108"/>
                    <a:pt x="1052790" y="47869"/>
                    <a:pt x="725382" y="47869"/>
                  </a:cubicBezTo>
                  <a:cubicBezTo>
                    <a:pt x="351202" y="47869"/>
                    <a:pt x="47868" y="351202"/>
                    <a:pt x="47868" y="725382"/>
                  </a:cubicBezTo>
                  <a:lnTo>
                    <a:pt x="47890" y="725607"/>
                  </a:lnTo>
                  <a:lnTo>
                    <a:pt x="10" y="725607"/>
                  </a:lnTo>
                  <a:lnTo>
                    <a:pt x="0" y="725382"/>
                  </a:lnTo>
                  <a:cubicBezTo>
                    <a:pt x="0" y="324765"/>
                    <a:pt x="324764" y="1"/>
                    <a:pt x="725382" y="1"/>
                  </a:cubicBezTo>
                  <a:cubicBezTo>
                    <a:pt x="1125998" y="1"/>
                    <a:pt x="1450762" y="324765"/>
                    <a:pt x="1450762" y="725382"/>
                  </a:cubicBezTo>
                  <a:close/>
                  <a:moveTo>
                    <a:pt x="4932812" y="1450762"/>
                  </a:moveTo>
                  <a:cubicBezTo>
                    <a:pt x="4532195" y="1450762"/>
                    <a:pt x="4207431" y="1125998"/>
                    <a:pt x="4207431" y="725381"/>
                  </a:cubicBezTo>
                  <a:lnTo>
                    <a:pt x="4207442" y="725156"/>
                  </a:lnTo>
                  <a:lnTo>
                    <a:pt x="4208363" y="725156"/>
                  </a:lnTo>
                  <a:lnTo>
                    <a:pt x="4208386" y="725381"/>
                  </a:lnTo>
                  <a:lnTo>
                    <a:pt x="4208363" y="725606"/>
                  </a:lnTo>
                  <a:lnTo>
                    <a:pt x="4255322" y="725606"/>
                  </a:lnTo>
                  <a:lnTo>
                    <a:pt x="4269064" y="861924"/>
                  </a:lnTo>
                  <a:cubicBezTo>
                    <a:pt x="4332239" y="1170655"/>
                    <a:pt x="4605404" y="1402894"/>
                    <a:pt x="4932812" y="1402894"/>
                  </a:cubicBezTo>
                  <a:cubicBezTo>
                    <a:pt x="5306992" y="1402894"/>
                    <a:pt x="5610325" y="1099561"/>
                    <a:pt x="5610325" y="725381"/>
                  </a:cubicBezTo>
                  <a:lnTo>
                    <a:pt x="5610302" y="725156"/>
                  </a:lnTo>
                  <a:lnTo>
                    <a:pt x="5658182" y="725156"/>
                  </a:lnTo>
                  <a:lnTo>
                    <a:pt x="5658193" y="725381"/>
                  </a:lnTo>
                  <a:cubicBezTo>
                    <a:pt x="5658193" y="1125998"/>
                    <a:pt x="5333429" y="1450762"/>
                    <a:pt x="4932812" y="1450762"/>
                  </a:cubicBezTo>
                  <a:close/>
                  <a:moveTo>
                    <a:pt x="2127320" y="1450763"/>
                  </a:moveTo>
                  <a:cubicBezTo>
                    <a:pt x="1726703" y="1450763"/>
                    <a:pt x="1401938" y="1125999"/>
                    <a:pt x="1401938" y="725382"/>
                  </a:cubicBezTo>
                  <a:lnTo>
                    <a:pt x="1401950" y="725157"/>
                  </a:lnTo>
                  <a:lnTo>
                    <a:pt x="1402870" y="725157"/>
                  </a:lnTo>
                  <a:lnTo>
                    <a:pt x="1402894" y="725382"/>
                  </a:lnTo>
                  <a:lnTo>
                    <a:pt x="1402870" y="725607"/>
                  </a:lnTo>
                  <a:lnTo>
                    <a:pt x="1449830" y="725607"/>
                  </a:lnTo>
                  <a:lnTo>
                    <a:pt x="1463572" y="861925"/>
                  </a:lnTo>
                  <a:cubicBezTo>
                    <a:pt x="1526746" y="1170656"/>
                    <a:pt x="1799912" y="1402895"/>
                    <a:pt x="2127320" y="1402895"/>
                  </a:cubicBezTo>
                  <a:cubicBezTo>
                    <a:pt x="2501500" y="1402895"/>
                    <a:pt x="2804833" y="1099562"/>
                    <a:pt x="2804833" y="725382"/>
                  </a:cubicBezTo>
                  <a:lnTo>
                    <a:pt x="2804810" y="725157"/>
                  </a:lnTo>
                  <a:lnTo>
                    <a:pt x="2805515" y="725157"/>
                  </a:lnTo>
                  <a:lnTo>
                    <a:pt x="2820229" y="579192"/>
                  </a:lnTo>
                  <a:cubicBezTo>
                    <a:pt x="2887868" y="248648"/>
                    <a:pt x="3180333" y="0"/>
                    <a:pt x="3530873" y="0"/>
                  </a:cubicBezTo>
                  <a:cubicBezTo>
                    <a:pt x="3931490" y="0"/>
                    <a:pt x="4256254" y="324764"/>
                    <a:pt x="4256254" y="725381"/>
                  </a:cubicBezTo>
                  <a:lnTo>
                    <a:pt x="4256243" y="725606"/>
                  </a:lnTo>
                  <a:lnTo>
                    <a:pt x="4255322" y="725606"/>
                  </a:lnTo>
                  <a:lnTo>
                    <a:pt x="4255299" y="725381"/>
                  </a:lnTo>
                  <a:lnTo>
                    <a:pt x="4255322" y="725156"/>
                  </a:lnTo>
                  <a:lnTo>
                    <a:pt x="4208363" y="725156"/>
                  </a:lnTo>
                  <a:lnTo>
                    <a:pt x="4194621" y="588839"/>
                  </a:lnTo>
                  <a:cubicBezTo>
                    <a:pt x="4131446" y="280107"/>
                    <a:pt x="3858281" y="47868"/>
                    <a:pt x="3530873" y="47868"/>
                  </a:cubicBezTo>
                  <a:cubicBezTo>
                    <a:pt x="3156693" y="47868"/>
                    <a:pt x="2853360" y="351201"/>
                    <a:pt x="2853360" y="725381"/>
                  </a:cubicBezTo>
                  <a:lnTo>
                    <a:pt x="2853383" y="725606"/>
                  </a:lnTo>
                  <a:lnTo>
                    <a:pt x="2852678" y="725606"/>
                  </a:lnTo>
                  <a:lnTo>
                    <a:pt x="2837964" y="871572"/>
                  </a:lnTo>
                  <a:cubicBezTo>
                    <a:pt x="2770325" y="1202116"/>
                    <a:pt x="2477860" y="1450763"/>
                    <a:pt x="2127320" y="1450763"/>
                  </a:cubicBezTo>
                  <a:close/>
                </a:path>
              </a:pathLst>
            </a:custGeom>
            <a:gradFill>
              <a:gsLst>
                <a:gs pos="56000">
                  <a:schemeClr val="accent6"/>
                </a:gs>
                <a:gs pos="36000">
                  <a:schemeClr val="accent5"/>
                </a:gs>
                <a:gs pos="15000">
                  <a:schemeClr val="accent4"/>
                </a:gs>
                <a:gs pos="100000">
                  <a:schemeClr val="accent3"/>
                </a:gs>
              </a:gsLst>
              <a:lin ang="10800000" scaled="0"/>
            </a:gra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22" name="Овал 21" descr="конечные точки временной шкалы">
              <a:extLst>
                <a:ext uri="{FF2B5EF4-FFF2-40B4-BE49-F238E27FC236}">
                  <a16:creationId xmlns:a16="http://schemas.microsoft.com/office/drawing/2014/main" id="{8D2BA49E-8E76-1626-C082-0F0B29E6A6C1}"/>
                </a:ext>
              </a:extLst>
            </p:cNvPr>
            <p:cNvSpPr/>
            <p:nvPr userDrawn="1"/>
          </p:nvSpPr>
          <p:spPr>
            <a:xfrm>
              <a:off x="8863102" y="1496310"/>
              <a:ext cx="137199" cy="137199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  <p:sp>
          <p:nvSpPr>
            <p:cNvPr id="23" name="Овал 22" descr="конечные точки временной шкалы">
              <a:extLst>
                <a:ext uri="{FF2B5EF4-FFF2-40B4-BE49-F238E27FC236}">
                  <a16:creationId xmlns:a16="http://schemas.microsoft.com/office/drawing/2014/main" id="{870CE816-FC7D-CDF1-F5DD-D83DDC380C90}"/>
                </a:ext>
              </a:extLst>
            </p:cNvPr>
            <p:cNvSpPr/>
            <p:nvPr userDrawn="1"/>
          </p:nvSpPr>
          <p:spPr>
            <a:xfrm>
              <a:off x="8863102" y="6031711"/>
              <a:ext cx="137199" cy="137199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8439BD">
                    <a:lumMod val="75000"/>
                  </a:srgbClr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Calibri Light"/>
              </a:endParaRPr>
            </a:p>
          </p:txBody>
        </p:sp>
      </p:grpSp>
      <p:sp>
        <p:nvSpPr>
          <p:cNvPr id="24" name="Текст 17">
            <a:extLst>
              <a:ext uri="{FF2B5EF4-FFF2-40B4-BE49-F238E27FC236}">
                <a16:creationId xmlns:a16="http://schemas.microsoft.com/office/drawing/2014/main" id="{FF44018C-13EE-748B-B820-E02F62C1B2B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17578" y="1709039"/>
            <a:ext cx="804672" cy="804672"/>
          </a:xfrm>
          <a:prstGeom prst="ellipse">
            <a:avLst/>
          </a:prstGeom>
          <a:ln w="38100">
            <a:solidFill>
              <a:schemeClr val="accent4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4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1-й кв.</a:t>
            </a:r>
          </a:p>
        </p:txBody>
      </p:sp>
      <p:sp>
        <p:nvSpPr>
          <p:cNvPr id="25" name="Текст 17">
            <a:extLst>
              <a:ext uri="{FF2B5EF4-FFF2-40B4-BE49-F238E27FC236}">
                <a16:creationId xmlns:a16="http://schemas.microsoft.com/office/drawing/2014/main" id="{BAF4CB08-A110-AEA1-5307-2871FEE2CA1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17578" y="2854501"/>
            <a:ext cx="804672" cy="804672"/>
          </a:xfrm>
          <a:prstGeom prst="ellipse">
            <a:avLst/>
          </a:prstGeom>
          <a:ln w="38100">
            <a:solidFill>
              <a:schemeClr val="accent5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5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2-й кв.</a:t>
            </a:r>
          </a:p>
        </p:txBody>
      </p:sp>
      <p:sp>
        <p:nvSpPr>
          <p:cNvPr id="26" name="Текст 17">
            <a:extLst>
              <a:ext uri="{FF2B5EF4-FFF2-40B4-BE49-F238E27FC236}">
                <a16:creationId xmlns:a16="http://schemas.microsoft.com/office/drawing/2014/main" id="{A9174361-1319-57DB-45D4-13BE0DB1827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17578" y="3988708"/>
            <a:ext cx="804672" cy="804672"/>
          </a:xfrm>
          <a:prstGeom prst="ellipse">
            <a:avLst/>
          </a:prstGeom>
          <a:ln w="38100">
            <a:solidFill>
              <a:schemeClr val="accent6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3-й кв.</a:t>
            </a:r>
          </a:p>
        </p:txBody>
      </p:sp>
      <p:sp>
        <p:nvSpPr>
          <p:cNvPr id="27" name="Текст 17">
            <a:extLst>
              <a:ext uri="{FF2B5EF4-FFF2-40B4-BE49-F238E27FC236}">
                <a16:creationId xmlns:a16="http://schemas.microsoft.com/office/drawing/2014/main" id="{C5889C5B-72CA-D335-92AD-FCB9FEDAB85C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17578" y="5122915"/>
            <a:ext cx="804672" cy="804672"/>
          </a:xfrm>
          <a:prstGeom prst="ellipse">
            <a:avLst/>
          </a:prstGeom>
          <a:ln w="38100">
            <a:solidFill>
              <a:schemeClr val="accent3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3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4-й кв.</a:t>
            </a:r>
          </a:p>
        </p:txBody>
      </p:sp>
      <p:sp>
        <p:nvSpPr>
          <p:cNvPr id="49" name="Текст 48">
            <a:extLst>
              <a:ext uri="{FF2B5EF4-FFF2-40B4-BE49-F238E27FC236}">
                <a16:creationId xmlns:a16="http://schemas.microsoft.com/office/drawing/2014/main" id="{14742123-85C4-4775-80AC-721BD7C162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0060" y="1776098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4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1" name="Текст 50">
            <a:extLst>
              <a:ext uri="{FF2B5EF4-FFF2-40B4-BE49-F238E27FC236}">
                <a16:creationId xmlns:a16="http://schemas.microsoft.com/office/drawing/2014/main" id="{E1001174-581F-41A6-864B-D3BE932C2E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80060" y="2111375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56" name="Текст 48">
            <a:extLst>
              <a:ext uri="{FF2B5EF4-FFF2-40B4-BE49-F238E27FC236}">
                <a16:creationId xmlns:a16="http://schemas.microsoft.com/office/drawing/2014/main" id="{F6AF03D4-E441-4447-876C-A1B030223E2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80060" y="2914739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5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7" name="Текст 50">
            <a:extLst>
              <a:ext uri="{FF2B5EF4-FFF2-40B4-BE49-F238E27FC236}">
                <a16:creationId xmlns:a16="http://schemas.microsoft.com/office/drawing/2014/main" id="{679D428E-9700-4E19-8364-70006C3E76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80060" y="3254810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62" name="Текст 48">
            <a:extLst>
              <a:ext uri="{FF2B5EF4-FFF2-40B4-BE49-F238E27FC236}">
                <a16:creationId xmlns:a16="http://schemas.microsoft.com/office/drawing/2014/main" id="{563D0C18-5125-4D0F-B46D-76AE182B3F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80060" y="4057987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6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63" name="Текст 50">
            <a:extLst>
              <a:ext uri="{FF2B5EF4-FFF2-40B4-BE49-F238E27FC236}">
                <a16:creationId xmlns:a16="http://schemas.microsoft.com/office/drawing/2014/main" id="{10634501-CE83-42B9-8572-5C6B7371086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80060" y="4392591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68" name="Текст 48">
            <a:extLst>
              <a:ext uri="{FF2B5EF4-FFF2-40B4-BE49-F238E27FC236}">
                <a16:creationId xmlns:a16="http://schemas.microsoft.com/office/drawing/2014/main" id="{120E072F-4FF5-422F-B7FD-BE3DF026010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80060" y="5231920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3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69" name="Текст 50">
            <a:extLst>
              <a:ext uri="{FF2B5EF4-FFF2-40B4-BE49-F238E27FC236}">
                <a16:creationId xmlns:a16="http://schemas.microsoft.com/office/drawing/2014/main" id="{E73E6162-F4E3-4F6D-BA12-6B5918E23B8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580060" y="5566524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28" name="Текст 17">
            <a:extLst>
              <a:ext uri="{FF2B5EF4-FFF2-40B4-BE49-F238E27FC236}">
                <a16:creationId xmlns:a16="http://schemas.microsoft.com/office/drawing/2014/main" id="{D7DE5D79-599D-DFB8-ABE9-922A0E8FCF9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550887" y="1709039"/>
            <a:ext cx="804672" cy="804672"/>
          </a:xfrm>
          <a:prstGeom prst="ellipse">
            <a:avLst/>
          </a:prstGeom>
          <a:ln w="38100">
            <a:solidFill>
              <a:schemeClr val="accent4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4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1-й кв.</a:t>
            </a:r>
          </a:p>
        </p:txBody>
      </p:sp>
      <p:sp>
        <p:nvSpPr>
          <p:cNvPr id="29" name="Текст 17">
            <a:extLst>
              <a:ext uri="{FF2B5EF4-FFF2-40B4-BE49-F238E27FC236}">
                <a16:creationId xmlns:a16="http://schemas.microsoft.com/office/drawing/2014/main" id="{C3CA893D-4ACF-DFF1-9805-37620DBE00F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550887" y="2854501"/>
            <a:ext cx="804672" cy="804672"/>
          </a:xfrm>
          <a:prstGeom prst="ellipse">
            <a:avLst/>
          </a:prstGeom>
          <a:ln w="38100">
            <a:solidFill>
              <a:schemeClr val="accent5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5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2-й кв.</a:t>
            </a:r>
          </a:p>
        </p:txBody>
      </p:sp>
      <p:sp>
        <p:nvSpPr>
          <p:cNvPr id="30" name="Текст 17">
            <a:extLst>
              <a:ext uri="{FF2B5EF4-FFF2-40B4-BE49-F238E27FC236}">
                <a16:creationId xmlns:a16="http://schemas.microsoft.com/office/drawing/2014/main" id="{1547E96D-DC67-55BA-2A08-4A74F1C63C2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550887" y="3988708"/>
            <a:ext cx="804672" cy="804672"/>
          </a:xfrm>
          <a:prstGeom prst="ellipse">
            <a:avLst/>
          </a:prstGeom>
          <a:ln w="38100">
            <a:solidFill>
              <a:schemeClr val="accent6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3-й кв.</a:t>
            </a:r>
          </a:p>
        </p:txBody>
      </p:sp>
      <p:sp>
        <p:nvSpPr>
          <p:cNvPr id="31" name="Текст 17">
            <a:extLst>
              <a:ext uri="{FF2B5EF4-FFF2-40B4-BE49-F238E27FC236}">
                <a16:creationId xmlns:a16="http://schemas.microsoft.com/office/drawing/2014/main" id="{FA1E7B28-3ADC-1890-14E4-6F9A13C95C0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550887" y="5122915"/>
            <a:ext cx="804672" cy="804672"/>
          </a:xfrm>
          <a:prstGeom prst="ellipse">
            <a:avLst/>
          </a:prstGeom>
          <a:ln w="38100">
            <a:solidFill>
              <a:schemeClr val="accent3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3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4-й кв.</a:t>
            </a:r>
          </a:p>
        </p:txBody>
      </p:sp>
      <p:sp>
        <p:nvSpPr>
          <p:cNvPr id="52" name="Текст 48">
            <a:extLst>
              <a:ext uri="{FF2B5EF4-FFF2-40B4-BE49-F238E27FC236}">
                <a16:creationId xmlns:a16="http://schemas.microsoft.com/office/drawing/2014/main" id="{2B649793-2AFC-43EE-8172-0EAB326F11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74540" y="1776098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4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3" name="Текст 50">
            <a:extLst>
              <a:ext uri="{FF2B5EF4-FFF2-40B4-BE49-F238E27FC236}">
                <a16:creationId xmlns:a16="http://schemas.microsoft.com/office/drawing/2014/main" id="{5B27745F-27CA-45D0-BE8E-A9C3B168F4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74540" y="2111375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58" name="Текст 48">
            <a:extLst>
              <a:ext uri="{FF2B5EF4-FFF2-40B4-BE49-F238E27FC236}">
                <a16:creationId xmlns:a16="http://schemas.microsoft.com/office/drawing/2014/main" id="{5B64A0D9-EA5C-4EC1-981A-0FD223A62F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4540" y="2914739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5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9" name="Текст 50">
            <a:extLst>
              <a:ext uri="{FF2B5EF4-FFF2-40B4-BE49-F238E27FC236}">
                <a16:creationId xmlns:a16="http://schemas.microsoft.com/office/drawing/2014/main" id="{7F9CD6F4-7AEE-42A4-B26D-96BE3E9003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74540" y="3254810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64" name="Текст 48">
            <a:extLst>
              <a:ext uri="{FF2B5EF4-FFF2-40B4-BE49-F238E27FC236}">
                <a16:creationId xmlns:a16="http://schemas.microsoft.com/office/drawing/2014/main" id="{54844B85-1B28-4340-AA8C-10A0C2A36C9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74540" y="4057987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6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65" name="Текст 50">
            <a:extLst>
              <a:ext uri="{FF2B5EF4-FFF2-40B4-BE49-F238E27FC236}">
                <a16:creationId xmlns:a16="http://schemas.microsoft.com/office/drawing/2014/main" id="{31BB84F0-3823-46DB-BCEF-5EF3F8E680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674540" y="4392591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70" name="Текст 48">
            <a:extLst>
              <a:ext uri="{FF2B5EF4-FFF2-40B4-BE49-F238E27FC236}">
                <a16:creationId xmlns:a16="http://schemas.microsoft.com/office/drawing/2014/main" id="{C9938F8E-67A2-401C-882C-ED04C7E5224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674540" y="5231920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3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71" name="Текст 50">
            <a:extLst>
              <a:ext uri="{FF2B5EF4-FFF2-40B4-BE49-F238E27FC236}">
                <a16:creationId xmlns:a16="http://schemas.microsoft.com/office/drawing/2014/main" id="{E683DBE3-DCA5-4538-A253-E60ED2C4B62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674540" y="5566524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32" name="Текст 17">
            <a:extLst>
              <a:ext uri="{FF2B5EF4-FFF2-40B4-BE49-F238E27FC236}">
                <a16:creationId xmlns:a16="http://schemas.microsoft.com/office/drawing/2014/main" id="{B373CF34-717A-BA57-91E4-2577FD317FEE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524917" y="1709039"/>
            <a:ext cx="804672" cy="804672"/>
          </a:xfrm>
          <a:prstGeom prst="ellipse">
            <a:avLst/>
          </a:prstGeom>
          <a:ln w="38100">
            <a:solidFill>
              <a:schemeClr val="accent4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4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1-й кв.</a:t>
            </a:r>
          </a:p>
        </p:txBody>
      </p:sp>
      <p:sp>
        <p:nvSpPr>
          <p:cNvPr id="33" name="Текст 17">
            <a:extLst>
              <a:ext uri="{FF2B5EF4-FFF2-40B4-BE49-F238E27FC236}">
                <a16:creationId xmlns:a16="http://schemas.microsoft.com/office/drawing/2014/main" id="{411A0259-BEF2-E04F-DD42-1C1A80D357D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8524917" y="2854501"/>
            <a:ext cx="804672" cy="804672"/>
          </a:xfrm>
          <a:prstGeom prst="ellipse">
            <a:avLst/>
          </a:prstGeom>
          <a:ln w="38100">
            <a:solidFill>
              <a:schemeClr val="accent5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5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2-й кв.</a:t>
            </a:r>
          </a:p>
        </p:txBody>
      </p:sp>
      <p:sp>
        <p:nvSpPr>
          <p:cNvPr id="34" name="Текст 17">
            <a:extLst>
              <a:ext uri="{FF2B5EF4-FFF2-40B4-BE49-F238E27FC236}">
                <a16:creationId xmlns:a16="http://schemas.microsoft.com/office/drawing/2014/main" id="{44B6D202-4D05-9FD2-4B6F-3D8B92934EE5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524917" y="3988708"/>
            <a:ext cx="804672" cy="804672"/>
          </a:xfrm>
          <a:prstGeom prst="ellipse">
            <a:avLst/>
          </a:prstGeom>
          <a:ln w="38100">
            <a:solidFill>
              <a:schemeClr val="accent6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3-й кв.</a:t>
            </a:r>
          </a:p>
        </p:txBody>
      </p:sp>
      <p:sp>
        <p:nvSpPr>
          <p:cNvPr id="35" name="Текст 17">
            <a:extLst>
              <a:ext uri="{FF2B5EF4-FFF2-40B4-BE49-F238E27FC236}">
                <a16:creationId xmlns:a16="http://schemas.microsoft.com/office/drawing/2014/main" id="{1A4D00E5-D3FF-BC23-98FB-5B61AEFB323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524917" y="5122915"/>
            <a:ext cx="804672" cy="804672"/>
          </a:xfrm>
          <a:prstGeom prst="ellipse">
            <a:avLst/>
          </a:prstGeom>
          <a:ln w="38100">
            <a:solidFill>
              <a:schemeClr val="accent3"/>
            </a:solidFill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000" cap="all" baseline="0">
                <a:solidFill>
                  <a:schemeClr val="accent3"/>
                </a:solidFill>
              </a:defRPr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 dirty="0"/>
              <a:t>4-й кв.</a:t>
            </a:r>
          </a:p>
        </p:txBody>
      </p:sp>
      <p:sp>
        <p:nvSpPr>
          <p:cNvPr id="54" name="Текст 48">
            <a:extLst>
              <a:ext uri="{FF2B5EF4-FFF2-40B4-BE49-F238E27FC236}">
                <a16:creationId xmlns:a16="http://schemas.microsoft.com/office/drawing/2014/main" id="{58782C77-F426-4586-AF09-D07E1E8737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97900" y="1776098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4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55" name="Текст 50">
            <a:extLst>
              <a:ext uri="{FF2B5EF4-FFF2-40B4-BE49-F238E27FC236}">
                <a16:creationId xmlns:a16="http://schemas.microsoft.com/office/drawing/2014/main" id="{E04DA729-6A59-4BC5-8955-DF4D12F125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97900" y="2111375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60" name="Текст 48">
            <a:extLst>
              <a:ext uri="{FF2B5EF4-FFF2-40B4-BE49-F238E27FC236}">
                <a16:creationId xmlns:a16="http://schemas.microsoft.com/office/drawing/2014/main" id="{82EA5B58-66CC-4197-BAC3-D0A39558DB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97900" y="2914739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5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61" name="Текст 50">
            <a:extLst>
              <a:ext uri="{FF2B5EF4-FFF2-40B4-BE49-F238E27FC236}">
                <a16:creationId xmlns:a16="http://schemas.microsoft.com/office/drawing/2014/main" id="{B76C47B4-A585-4CAC-933A-2E6D1938D17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697900" y="3254810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66" name="Текст 48">
            <a:extLst>
              <a:ext uri="{FF2B5EF4-FFF2-40B4-BE49-F238E27FC236}">
                <a16:creationId xmlns:a16="http://schemas.microsoft.com/office/drawing/2014/main" id="{D4D4EE7B-E029-47B3-BC18-D53E810711C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97900" y="4057987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6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67" name="Текст 50">
            <a:extLst>
              <a:ext uri="{FF2B5EF4-FFF2-40B4-BE49-F238E27FC236}">
                <a16:creationId xmlns:a16="http://schemas.microsoft.com/office/drawing/2014/main" id="{C088BE45-14DC-4551-A5FC-93D0BA99188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97900" y="4392591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72" name="Текст 48">
            <a:extLst>
              <a:ext uri="{FF2B5EF4-FFF2-40B4-BE49-F238E27FC236}">
                <a16:creationId xmlns:a16="http://schemas.microsoft.com/office/drawing/2014/main" id="{6F8B9E2C-BE06-4536-A348-4640A2DA1BF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97900" y="5231920"/>
            <a:ext cx="2286000" cy="302186"/>
          </a:xfrm>
        </p:spPr>
        <p:txBody>
          <a:bodyPr rtlCol="0">
            <a:noAutofit/>
          </a:bodyPr>
          <a:lstStyle>
            <a:lvl1pPr marL="0" indent="0">
              <a:buNone/>
              <a:defRPr lang="ru-RU" sz="1800" b="1" cap="all" baseline="0">
                <a:solidFill>
                  <a:schemeClr val="accent3"/>
                </a:solidFill>
                <a:latin typeface="Century Gothic" panose="020B0502020202020204" pitchFamily="34" charset="0"/>
                <a:cs typeface="+mj-cs"/>
              </a:defRPr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800"/>
            </a:lvl3pPr>
            <a:lvl4pPr marL="1371600" indent="0">
              <a:buNone/>
              <a:defRPr lang="ru-RU" sz="1800"/>
            </a:lvl4pPr>
            <a:lvl5pPr marL="1828800" indent="0">
              <a:buNone/>
              <a:defRPr lang="ru-RU" sz="1800"/>
            </a:lvl5pPr>
          </a:lstStyle>
          <a:p>
            <a:pPr lvl="0" rtl="0"/>
            <a:r>
              <a:rPr lang="ru-RU" dirty="0"/>
              <a:t>добавить текст</a:t>
            </a:r>
          </a:p>
        </p:txBody>
      </p:sp>
      <p:sp>
        <p:nvSpPr>
          <p:cNvPr id="73" name="Текст 50">
            <a:extLst>
              <a:ext uri="{FF2B5EF4-FFF2-40B4-BE49-F238E27FC236}">
                <a16:creationId xmlns:a16="http://schemas.microsoft.com/office/drawing/2014/main" id="{B9A57CE7-FAE2-490F-A8F8-402B5F3A744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697900" y="5566524"/>
            <a:ext cx="2286000" cy="706438"/>
          </a:xfrm>
        </p:spPr>
        <p:txBody>
          <a:bodyPr wrap="square"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100">
                <a:solidFill>
                  <a:schemeClr val="tx1"/>
                </a:solidFill>
              </a:defRPr>
            </a:lvl1pPr>
            <a:lvl2pPr marL="457200" indent="0">
              <a:buNone/>
              <a:defRPr lang="ru-RU" sz="1100"/>
            </a:lvl2pPr>
            <a:lvl3pPr marL="914400" indent="0">
              <a:buNone/>
              <a:defRPr lang="ru-RU" sz="1100"/>
            </a:lvl3pPr>
            <a:lvl4pPr marL="1371600" indent="0">
              <a:buNone/>
              <a:defRPr lang="ru-RU" sz="1100"/>
            </a:lvl4pPr>
            <a:lvl5pPr marL="1828800" indent="0">
              <a:buNone/>
              <a:defRPr lang="ru-RU" sz="11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512153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544">
          <p15:clr>
            <a:srgbClr val="FBAE40"/>
          </p15:clr>
        </p15:guide>
        <p15:guide id="2" pos="5112">
          <p15:clr>
            <a:srgbClr val="FBAE40"/>
          </p15:clr>
        </p15:guide>
        <p15:guide id="4" pos="5256">
          <p15:clr>
            <a:srgbClr val="5ACBF0"/>
          </p15:clr>
        </p15:guide>
        <p15:guide id="5" pos="4968">
          <p15:clr>
            <a:srgbClr val="5ACBF0"/>
          </p15:clr>
        </p15:guide>
        <p15:guide id="6" pos="2688">
          <p15:clr>
            <a:srgbClr val="5ACBF0"/>
          </p15:clr>
        </p15:guide>
        <p15:guide id="7" pos="2400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Графический объект 8">
            <a:extLst>
              <a:ext uri="{FF2B5EF4-FFF2-40B4-BE49-F238E27FC236}">
                <a16:creationId xmlns:a16="http://schemas.microsoft.com/office/drawing/2014/main" id="{0DFB311A-EAAD-7656-C753-E8C7399485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44533" t="18691" r="1" b="-131"/>
          <a:stretch/>
        </p:blipFill>
        <p:spPr>
          <a:xfrm rot="5400000">
            <a:off x="7851419" y="-1244552"/>
            <a:ext cx="3096029" cy="5585137"/>
          </a:xfrm>
          <a:custGeom>
            <a:avLst/>
            <a:gdLst>
              <a:gd name="connsiteX0" fmla="*/ 0 w 1756624"/>
              <a:gd name="connsiteY0" fmla="*/ 0 h 6858000"/>
              <a:gd name="connsiteX1" fmla="*/ 1756624 w 1756624"/>
              <a:gd name="connsiteY1" fmla="*/ 0 h 6858000"/>
              <a:gd name="connsiteX2" fmla="*/ 1756624 w 1756624"/>
              <a:gd name="connsiteY2" fmla="*/ 6858000 h 6858000"/>
              <a:gd name="connsiteX3" fmla="*/ 0 w 175662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6624" h="6858000">
                <a:moveTo>
                  <a:pt x="0" y="0"/>
                </a:moveTo>
                <a:lnTo>
                  <a:pt x="1756624" y="0"/>
                </a:lnTo>
                <a:lnTo>
                  <a:pt x="17566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Графический объект 9">
            <a:extLst>
              <a:ext uri="{FF2B5EF4-FFF2-40B4-BE49-F238E27FC236}">
                <a16:creationId xmlns:a16="http://schemas.microsoft.com/office/drawing/2014/main" id="{1612F0DE-D367-10BB-1F71-60AA6527CAD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l="4151" r="18577"/>
          <a:stretch/>
        </p:blipFill>
        <p:spPr>
          <a:xfrm>
            <a:off x="7010400" y="0"/>
            <a:ext cx="51816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4F5799-FC34-2F2D-D11E-9B472CAF06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15533"/>
            <a:ext cx="5181600" cy="2376868"/>
          </a:xfrm>
        </p:spPr>
        <p:txBody>
          <a:bodyPr rtlCol="0" anchor="b">
            <a:norm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2575025C-084B-CD7A-F546-0E13BA13CFE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400" y="2844800"/>
            <a:ext cx="5181600" cy="31289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lang="ru-RU" sz="2000"/>
            </a:lvl1pPr>
            <a:lvl2pPr>
              <a:lnSpc>
                <a:spcPct val="120000"/>
              </a:lnSpc>
              <a:defRPr lang="ru-RU" sz="1800"/>
            </a:lvl2pPr>
            <a:lvl3pPr>
              <a:lnSpc>
                <a:spcPct val="120000"/>
              </a:lnSpc>
              <a:defRPr lang="ru-RU" sz="1600"/>
            </a:lvl3pPr>
            <a:lvl4pPr>
              <a:lnSpc>
                <a:spcPct val="120000"/>
              </a:lnSpc>
              <a:defRPr lang="ru-RU" sz="1400"/>
            </a:lvl4pPr>
            <a:lvl5pPr>
              <a:lnSpc>
                <a:spcPct val="120000"/>
              </a:lnSpc>
              <a:defRPr lang="ru-RU" sz="14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875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Графический объект 6">
            <a:extLst>
              <a:ext uri="{FF2B5EF4-FFF2-40B4-BE49-F238E27FC236}">
                <a16:creationId xmlns:a16="http://schemas.microsoft.com/office/drawing/2014/main" id="{B5DE041D-A3BF-94FF-029C-719D4DADA2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13300" t="13815"/>
          <a:stretch/>
        </p:blipFill>
        <p:spPr>
          <a:xfrm>
            <a:off x="0" y="-1"/>
            <a:ext cx="4239206" cy="377619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EE605D-0584-F71C-A97D-B672F13E39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580640"/>
            <a:ext cx="5181600" cy="3368819"/>
          </a:xfrm>
        </p:spPr>
        <p:txBody>
          <a:bodyPr rtlCol="0" anchor="b">
            <a:normAutofit/>
          </a:bodyPr>
          <a:lstStyle>
            <a:lvl1pPr>
              <a:defRPr lang="ru-RU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59AF635C-89E6-F6EF-FA6A-417A9A84BF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85840" y="-10159"/>
            <a:ext cx="6116320" cy="6868160"/>
          </a:xfrm>
          <a:custGeom>
            <a:avLst/>
            <a:gdLst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0 w 6116320"/>
              <a:gd name="connsiteY3" fmla="*/ 6880225 h 6880225"/>
              <a:gd name="connsiteX4" fmla="*/ 0 w 6116320"/>
              <a:gd name="connsiteY4" fmla="*/ 0 h 6880225"/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2052320 w 6116320"/>
              <a:gd name="connsiteY3" fmla="*/ 6880225 h 6880225"/>
              <a:gd name="connsiteX4" fmla="*/ 0 w 6116320"/>
              <a:gd name="connsiteY4" fmla="*/ 0 h 688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6320" h="6880225">
                <a:moveTo>
                  <a:pt x="0" y="0"/>
                </a:moveTo>
                <a:lnTo>
                  <a:pt x="6116320" y="0"/>
                </a:lnTo>
                <a:lnTo>
                  <a:pt x="6116320" y="6880225"/>
                </a:lnTo>
                <a:lnTo>
                  <a:pt x="2052320" y="6880225"/>
                </a:lnTo>
                <a:lnTo>
                  <a:pt x="0" y="0"/>
                </a:lnTo>
                <a:close/>
              </a:path>
            </a:pathLst>
          </a:custGeom>
        </p:spPr>
        <p:txBody>
          <a:bodyPr rtlCol="0">
            <a:normAutofit/>
          </a:bodyPr>
          <a:lstStyle>
            <a:lvl1pPr marL="0" indent="0" algn="ctr">
              <a:buNone/>
              <a:defRPr lang="ru-RU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Щелкните значок, чтобы вставить рисунок</a:t>
            </a:r>
          </a:p>
        </p:txBody>
      </p:sp>
    </p:spTree>
    <p:extLst>
      <p:ext uri="{BB962C8B-B14F-4D97-AF65-F5344CB8AC3E}">
        <p14:creationId xmlns:p14="http://schemas.microsoft.com/office/powerpoint/2010/main" val="736789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Графический объект 7">
            <a:extLst>
              <a:ext uri="{FF2B5EF4-FFF2-40B4-BE49-F238E27FC236}">
                <a16:creationId xmlns:a16="http://schemas.microsoft.com/office/drawing/2014/main" id="{2B74EE53-DB22-C27E-074F-A7129585FEA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15158" t="-5374" b="78533"/>
          <a:stretch/>
        </p:blipFill>
        <p:spPr>
          <a:xfrm rot="10800000">
            <a:off x="6324600" y="0"/>
            <a:ext cx="5867400" cy="164732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8AEF0C-FA4B-8C23-0132-5529EC244F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0" y="1310639"/>
            <a:ext cx="4805997" cy="2689629"/>
          </a:xfrm>
        </p:spPr>
        <p:txBody>
          <a:bodyPr rtlCol="0" anchor="b">
            <a:normAutofit/>
          </a:bodyPr>
          <a:lstStyle>
            <a:lvl1pPr>
              <a:defRPr lang="ru-RU" sz="48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B3DD4867-9B0B-647C-1F78-5E50BF30F08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1016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05384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05384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 dirty="0"/>
              <a:t>Щелкните значок, чтобы добавить фото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BFF4D65D-965A-5E86-4D91-C72D1D03A8B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126163" y="4172990"/>
            <a:ext cx="4805997" cy="2389736"/>
          </a:xfrm>
        </p:spPr>
        <p:txBody>
          <a:bodyPr rtlCol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ru-RU" sz="2000"/>
            </a:lvl1pPr>
            <a:lvl2pPr marL="457200" indent="0">
              <a:buNone/>
              <a:defRPr lang="ru-RU" sz="1800"/>
            </a:lvl2pPr>
            <a:lvl3pPr marL="914400" indent="0">
              <a:buNone/>
              <a:defRPr lang="ru-RU" sz="1600"/>
            </a:lvl3pPr>
            <a:lvl4pPr marL="1371600" indent="0">
              <a:buNone/>
              <a:defRPr lang="ru-RU" sz="1400"/>
            </a:lvl4pPr>
            <a:lvl5pPr marL="1828800" indent="0">
              <a:buNone/>
              <a:defRPr lang="ru-RU" sz="14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26365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04C9F686-E069-3B60-9625-01EE6A41D7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45239"/>
          <a:stretch/>
        </p:blipFill>
        <p:spPr>
          <a:xfrm flipH="1">
            <a:off x="9135414" y="0"/>
            <a:ext cx="3056586" cy="6858000"/>
          </a:xfrm>
          <a:custGeom>
            <a:avLst/>
            <a:gdLst>
              <a:gd name="connsiteX0" fmla="*/ 4284372 w 4284372"/>
              <a:gd name="connsiteY0" fmla="*/ 0 h 6858000"/>
              <a:gd name="connsiteX1" fmla="*/ 0 w 4284372"/>
              <a:gd name="connsiteY1" fmla="*/ 0 h 6858000"/>
              <a:gd name="connsiteX2" fmla="*/ 0 w 4284372"/>
              <a:gd name="connsiteY2" fmla="*/ 6858000 h 6858000"/>
              <a:gd name="connsiteX3" fmla="*/ 4284372 w 42843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84372" h="6858000">
                <a:moveTo>
                  <a:pt x="4284372" y="0"/>
                </a:moveTo>
                <a:lnTo>
                  <a:pt x="0" y="0"/>
                </a:lnTo>
                <a:lnTo>
                  <a:pt x="0" y="6858000"/>
                </a:lnTo>
                <a:lnTo>
                  <a:pt x="4284372" y="6858000"/>
                </a:lnTo>
                <a:close/>
              </a:path>
            </a:pathLst>
          </a:custGeom>
        </p:spPr>
      </p:pic>
      <p:pic>
        <p:nvPicPr>
          <p:cNvPr id="9" name="Графический объект 8">
            <a:extLst>
              <a:ext uri="{FF2B5EF4-FFF2-40B4-BE49-F238E27FC236}">
                <a16:creationId xmlns:a16="http://schemas.microsoft.com/office/drawing/2014/main" id="{6D7227F9-50F9-820B-69B7-924C0212046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b="2330"/>
          <a:stretch/>
        </p:blipFill>
        <p:spPr>
          <a:xfrm>
            <a:off x="7810500" y="3025140"/>
            <a:ext cx="4381500" cy="383286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8D1E69-316E-A8E1-7ADA-040A0E4907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7273637" cy="1646555"/>
          </a:xfrm>
        </p:spPr>
        <p:txBody>
          <a:bodyPr rtlCol="0">
            <a:norm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61069CA0-E0AB-99C6-10DB-13AAC019DD7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11363"/>
            <a:ext cx="7273638" cy="4155757"/>
          </a:xfrm>
        </p:spPr>
        <p:txBody>
          <a:bodyPr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ru-RU" sz="2000"/>
            </a:lvl1pPr>
            <a:lvl2pPr>
              <a:spcBef>
                <a:spcPts val="0"/>
              </a:spcBef>
              <a:spcAft>
                <a:spcPts val="1200"/>
              </a:spcAft>
              <a:defRPr lang="ru-RU" sz="1800"/>
            </a:lvl2pPr>
            <a:lvl3pPr>
              <a:spcBef>
                <a:spcPts val="0"/>
              </a:spcBef>
              <a:spcAft>
                <a:spcPts val="1200"/>
              </a:spcAft>
              <a:defRPr lang="ru-RU" sz="1600"/>
            </a:lvl3pPr>
            <a:lvl4pPr>
              <a:spcBef>
                <a:spcPts val="0"/>
              </a:spcBef>
              <a:spcAft>
                <a:spcPts val="1200"/>
              </a:spcAft>
              <a:defRPr lang="ru-RU" sz="1400"/>
            </a:lvl4pPr>
            <a:lvl5pPr>
              <a:spcBef>
                <a:spcPts val="0"/>
              </a:spcBef>
              <a:spcAft>
                <a:spcPts val="1200"/>
              </a:spcAft>
              <a:defRPr lang="ru-RU" sz="14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521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содержимое и изображение слева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Графический объект 5">
            <a:extLst>
              <a:ext uri="{FF2B5EF4-FFF2-40B4-BE49-F238E27FC236}">
                <a16:creationId xmlns:a16="http://schemas.microsoft.com/office/drawing/2014/main" id="{4589277D-BC14-E7E0-5822-5575F563E1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8039100" y="228600"/>
            <a:ext cx="4381500" cy="39243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B1BDE-C8F3-ACC0-740B-CBD812877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75285"/>
            <a:ext cx="4896678" cy="3624984"/>
          </a:xfrm>
        </p:spPr>
        <p:txBody>
          <a:bodyPr rtlCol="0" anchor="b">
            <a:normAutofit/>
          </a:bodyPr>
          <a:lstStyle>
            <a:lvl1pPr>
              <a:defRPr lang="ru-RU" sz="4800">
                <a:solidFill>
                  <a:schemeClr val="bg1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128597A3-47D0-F393-55D9-07FFD951F3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586 w 6096586"/>
              <a:gd name="connsiteY0" fmla="*/ 0 h 6858000"/>
              <a:gd name="connsiteX1" fmla="*/ 4054426 w 6096586"/>
              <a:gd name="connsiteY1" fmla="*/ 0 h 6858000"/>
              <a:gd name="connsiteX2" fmla="*/ 6096586 w 6096586"/>
              <a:gd name="connsiteY2" fmla="*/ 6858000 h 6858000"/>
              <a:gd name="connsiteX3" fmla="*/ 586 w 6096586"/>
              <a:gd name="connsiteY3" fmla="*/ 6858000 h 6858000"/>
              <a:gd name="connsiteX4" fmla="*/ 586 w 6096586"/>
              <a:gd name="connsiteY4" fmla="*/ 3669792 h 6858000"/>
              <a:gd name="connsiteX5" fmla="*/ 586 w 6096586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053840" y="0"/>
                </a:lnTo>
                <a:lnTo>
                  <a:pt x="6096000" y="6858000"/>
                </a:lnTo>
                <a:lnTo>
                  <a:pt x="950976" y="6858000"/>
                </a:lnTo>
                <a:lnTo>
                  <a:pt x="0" y="3669792"/>
                </a:lnTo>
                <a:lnTo>
                  <a:pt x="0" y="0"/>
                </a:lnTo>
                <a:close/>
              </a:path>
            </a:pathLst>
          </a:custGeom>
        </p:spPr>
        <p:txBody>
          <a:bodyPr rtlCol="0">
            <a:normAutofit/>
          </a:bodyPr>
          <a:lstStyle>
            <a:lvl1pPr marL="0" indent="0" algn="l">
              <a:buNone/>
              <a:defRPr lang="ru-RU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Щелкните значок, чтобы добавить фото</a:t>
            </a:r>
          </a:p>
        </p:txBody>
      </p:sp>
      <p:sp>
        <p:nvSpPr>
          <p:cNvPr id="9" name="Объект 10">
            <a:extLst>
              <a:ext uri="{FF2B5EF4-FFF2-40B4-BE49-F238E27FC236}">
                <a16:creationId xmlns:a16="http://schemas.microsoft.com/office/drawing/2014/main" id="{4BF260CE-C6E3-AE7A-DB8E-A72A1CF5B54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96000" y="4172990"/>
            <a:ext cx="4896677" cy="2309726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lang="ru-RU" sz="2000">
                <a:solidFill>
                  <a:schemeClr val="bg1"/>
                </a:solidFill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ru-RU" sz="1800">
                <a:solidFill>
                  <a:schemeClr val="bg1"/>
                </a:solidFill>
              </a:defRPr>
            </a:lvl2pPr>
            <a:lvl3pPr marL="12001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ru-RU" sz="1600">
                <a:solidFill>
                  <a:schemeClr val="bg1"/>
                </a:solidFill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ru-RU" sz="1400">
                <a:solidFill>
                  <a:schemeClr val="bg1"/>
                </a:solidFill>
              </a:defRPr>
            </a:lvl4pPr>
            <a:lvl5pPr marL="21145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ru-RU"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89111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два объекта содержимого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Графический объект 7">
            <a:extLst>
              <a:ext uri="{FF2B5EF4-FFF2-40B4-BE49-F238E27FC236}">
                <a16:creationId xmlns:a16="http://schemas.microsoft.com/office/drawing/2014/main" id="{D6E20435-B9A5-359D-133D-5D3EED409C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1955" t="41988" r="53993" b="33420"/>
          <a:stretch/>
        </p:blipFill>
        <p:spPr>
          <a:xfrm rot="10800000">
            <a:off x="9198864" y="-5"/>
            <a:ext cx="2993136" cy="1517907"/>
          </a:xfrm>
          <a:prstGeom prst="rect">
            <a:avLst/>
          </a:prstGeom>
        </p:spPr>
      </p:pic>
      <p:pic>
        <p:nvPicPr>
          <p:cNvPr id="9" name="Графический объект 8">
            <a:extLst>
              <a:ext uri="{FF2B5EF4-FFF2-40B4-BE49-F238E27FC236}">
                <a16:creationId xmlns:a16="http://schemas.microsoft.com/office/drawing/2014/main" id="{7B99CAE4-AA9B-52BA-7DE8-8245CE705D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l="25445" t="24819" r="46503"/>
          <a:stretch/>
        </p:blipFill>
        <p:spPr>
          <a:xfrm rot="16200000">
            <a:off x="961221" y="4525179"/>
            <a:ext cx="1371600" cy="3294042"/>
          </a:xfrm>
          <a:prstGeom prst="rect">
            <a:avLst/>
          </a:prstGeom>
        </p:spPr>
      </p:pic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28DFE681-710B-6FE5-B8E0-3BC9DB9F1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1" cy="1629601"/>
          </a:xfrm>
        </p:spPr>
        <p:txBody>
          <a:bodyPr rtlCol="0">
            <a:norm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3FE383D3-6A16-1891-FF52-470B26B9404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4992709" cy="3747180"/>
          </a:xfrm>
        </p:spPr>
        <p:txBody>
          <a:bodyPr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ru-RU" sz="2000"/>
            </a:lvl1pPr>
            <a:lvl2pPr>
              <a:spcBef>
                <a:spcPts val="0"/>
              </a:spcBef>
              <a:spcAft>
                <a:spcPts val="1200"/>
              </a:spcAft>
              <a:defRPr lang="ru-RU" sz="1800"/>
            </a:lvl2pPr>
            <a:lvl3pPr>
              <a:spcBef>
                <a:spcPts val="0"/>
              </a:spcBef>
              <a:spcAft>
                <a:spcPts val="1200"/>
              </a:spcAft>
              <a:defRPr lang="ru-RU" sz="1600"/>
            </a:lvl3pPr>
            <a:lvl4pPr>
              <a:spcBef>
                <a:spcPts val="0"/>
              </a:spcBef>
              <a:spcAft>
                <a:spcPts val="1200"/>
              </a:spcAft>
              <a:defRPr lang="ru-RU" sz="1400"/>
            </a:lvl4pPr>
            <a:lvl5pPr>
              <a:spcBef>
                <a:spcPts val="0"/>
              </a:spcBef>
              <a:spcAft>
                <a:spcPts val="1200"/>
              </a:spcAft>
              <a:defRPr lang="ru-RU" sz="14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12" name="Объект 10">
            <a:extLst>
              <a:ext uri="{FF2B5EF4-FFF2-40B4-BE49-F238E27FC236}">
                <a16:creationId xmlns:a16="http://schemas.microsoft.com/office/drawing/2014/main" id="{74B5EB04-CA6E-7417-56DF-A55B21E94B7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284891" y="2022250"/>
            <a:ext cx="4992709" cy="3747180"/>
          </a:xfrm>
        </p:spPr>
        <p:txBody>
          <a:bodyPr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ru-RU" sz="2000"/>
            </a:lvl1pPr>
            <a:lvl2pPr>
              <a:spcBef>
                <a:spcPts val="0"/>
              </a:spcBef>
              <a:spcAft>
                <a:spcPts val="1200"/>
              </a:spcAft>
              <a:defRPr lang="ru-RU" sz="1800"/>
            </a:lvl2pPr>
            <a:lvl3pPr>
              <a:spcBef>
                <a:spcPts val="0"/>
              </a:spcBef>
              <a:spcAft>
                <a:spcPts val="1200"/>
              </a:spcAft>
              <a:defRPr lang="ru-RU" sz="1600"/>
            </a:lvl3pPr>
            <a:lvl4pPr>
              <a:spcBef>
                <a:spcPts val="0"/>
              </a:spcBef>
              <a:spcAft>
                <a:spcPts val="1200"/>
              </a:spcAft>
              <a:defRPr lang="ru-RU" sz="1400"/>
            </a:lvl4pPr>
            <a:lvl5pPr>
              <a:spcBef>
                <a:spcPts val="0"/>
              </a:spcBef>
              <a:spcAft>
                <a:spcPts val="1200"/>
              </a:spcAft>
              <a:defRPr lang="ru-RU" sz="14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779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два объекта содержимого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Графический объект 7">
            <a:extLst>
              <a:ext uri="{FF2B5EF4-FFF2-40B4-BE49-F238E27FC236}">
                <a16:creationId xmlns:a16="http://schemas.microsoft.com/office/drawing/2014/main" id="{A783FA55-EF1D-66CF-8FD5-29086D71E62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1981" t="40714" r="61027" b="44471"/>
          <a:stretch/>
        </p:blipFill>
        <p:spPr>
          <a:xfrm rot="10800000" flipV="1">
            <a:off x="-26830" y="5950040"/>
            <a:ext cx="2513521" cy="914400"/>
          </a:xfrm>
          <a:prstGeom prst="rect">
            <a:avLst/>
          </a:prstGeom>
        </p:spPr>
      </p:pic>
      <p:pic>
        <p:nvPicPr>
          <p:cNvPr id="9" name="Графический объект 8">
            <a:extLst>
              <a:ext uri="{FF2B5EF4-FFF2-40B4-BE49-F238E27FC236}">
                <a16:creationId xmlns:a16="http://schemas.microsoft.com/office/drawing/2014/main" id="{542CEFED-8DE0-0155-A5B6-A44051A6D03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57FC493E-284F-ADBA-D92D-883CAB13AD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125"/>
            <a:ext cx="10439401" cy="1617017"/>
          </a:xfrm>
        </p:spPr>
        <p:txBody>
          <a:bodyPr rtlCol="0">
            <a:norm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4B8B2035-4AA9-D25E-9F15-3ED36F734D1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310129" cy="3747180"/>
          </a:xfrm>
        </p:spPr>
        <p:txBody>
          <a:bodyPr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ru-RU" sz="2000" b="1"/>
            </a:lvl1pPr>
            <a:lvl2pPr>
              <a:spcBef>
                <a:spcPts val="0"/>
              </a:spcBef>
              <a:spcAft>
                <a:spcPts val="1200"/>
              </a:spcAft>
              <a:defRPr lang="ru-RU" sz="1800" b="1"/>
            </a:lvl2pPr>
            <a:lvl3pPr>
              <a:spcBef>
                <a:spcPts val="0"/>
              </a:spcBef>
              <a:spcAft>
                <a:spcPts val="1200"/>
              </a:spcAft>
              <a:defRPr lang="ru-RU" sz="1600" b="1"/>
            </a:lvl3pPr>
            <a:lvl4pPr>
              <a:spcBef>
                <a:spcPts val="0"/>
              </a:spcBef>
              <a:spcAft>
                <a:spcPts val="1200"/>
              </a:spcAft>
              <a:defRPr lang="ru-RU" sz="1400" b="1"/>
            </a:lvl4pPr>
            <a:lvl5pPr>
              <a:spcBef>
                <a:spcPts val="0"/>
              </a:spcBef>
              <a:spcAft>
                <a:spcPts val="1200"/>
              </a:spcAft>
              <a:defRPr lang="ru-RU" sz="1400" b="1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12" name="Объект 10">
            <a:extLst>
              <a:ext uri="{FF2B5EF4-FFF2-40B4-BE49-F238E27FC236}">
                <a16:creationId xmlns:a16="http://schemas.microsoft.com/office/drawing/2014/main" id="{6A694422-6B3E-3D80-AC41-FD1CED52ACA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602310" y="2018120"/>
            <a:ext cx="6751489" cy="3747180"/>
          </a:xfrm>
        </p:spPr>
        <p:txBody>
          <a:bodyPr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ru-RU" sz="2000"/>
            </a:lvl1pPr>
            <a:lvl2pPr>
              <a:spcBef>
                <a:spcPts val="0"/>
              </a:spcBef>
              <a:spcAft>
                <a:spcPts val="1200"/>
              </a:spcAft>
              <a:defRPr lang="ru-RU" sz="1800"/>
            </a:lvl2pPr>
            <a:lvl3pPr>
              <a:spcBef>
                <a:spcPts val="0"/>
              </a:spcBef>
              <a:spcAft>
                <a:spcPts val="1200"/>
              </a:spcAft>
              <a:defRPr lang="ru-RU" sz="1600"/>
            </a:lvl3pPr>
            <a:lvl4pPr>
              <a:spcBef>
                <a:spcPts val="0"/>
              </a:spcBef>
              <a:spcAft>
                <a:spcPts val="1200"/>
              </a:spcAft>
              <a:defRPr lang="ru-RU" sz="1400"/>
            </a:lvl4pPr>
            <a:lvl5pPr>
              <a:spcBef>
                <a:spcPts val="0"/>
              </a:spcBef>
              <a:spcAft>
                <a:spcPts val="1200"/>
              </a:spcAft>
              <a:defRPr lang="ru-RU" sz="14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2813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содержимое и изображение справ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Графический объект 7">
            <a:extLst>
              <a:ext uri="{FF2B5EF4-FFF2-40B4-BE49-F238E27FC236}">
                <a16:creationId xmlns:a16="http://schemas.microsoft.com/office/drawing/2014/main" id="{48DBD2A1-633E-7A22-751B-5CEFCA93F20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67703" t="485" b="67543"/>
          <a:stretch/>
        </p:blipFill>
        <p:spPr>
          <a:xfrm rot="5400000">
            <a:off x="-115162" y="115164"/>
            <a:ext cx="1895058" cy="1664735"/>
          </a:xfrm>
          <a:prstGeom prst="rect">
            <a:avLst/>
          </a:prstGeom>
        </p:spPr>
      </p:pic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3E7BF4D0-D641-9859-157D-B9094EF3D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385" y="446313"/>
            <a:ext cx="5179615" cy="1448747"/>
          </a:xfrm>
        </p:spPr>
        <p:txBody>
          <a:bodyPr rtlCol="0">
            <a:norm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Объект 10">
            <a:extLst>
              <a:ext uri="{FF2B5EF4-FFF2-40B4-BE49-F238E27FC236}">
                <a16:creationId xmlns:a16="http://schemas.microsoft.com/office/drawing/2014/main" id="{115AE488-757F-4C5A-7733-85C1D1EA98D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5181600" cy="3747180"/>
          </a:xfrm>
        </p:spPr>
        <p:txBody>
          <a:bodyPr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ru-RU" sz="2000" b="0"/>
            </a:lvl1pPr>
            <a:lvl2pPr>
              <a:spcBef>
                <a:spcPts val="0"/>
              </a:spcBef>
              <a:spcAft>
                <a:spcPts val="1200"/>
              </a:spcAft>
              <a:defRPr lang="ru-RU" sz="1800" b="0"/>
            </a:lvl2pPr>
            <a:lvl3pPr>
              <a:spcBef>
                <a:spcPts val="0"/>
              </a:spcBef>
              <a:spcAft>
                <a:spcPts val="1200"/>
              </a:spcAft>
              <a:defRPr lang="ru-RU" sz="1600" b="0"/>
            </a:lvl3pPr>
            <a:lvl4pPr>
              <a:spcBef>
                <a:spcPts val="0"/>
              </a:spcBef>
              <a:spcAft>
                <a:spcPts val="1200"/>
              </a:spcAft>
              <a:defRPr lang="ru-RU" sz="1400" b="0"/>
            </a:lvl4pPr>
            <a:lvl5pPr>
              <a:spcBef>
                <a:spcPts val="0"/>
              </a:spcBef>
              <a:spcAft>
                <a:spcPts val="1200"/>
              </a:spcAft>
              <a:defRPr lang="ru-RU" sz="1400" b="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39DD264F-42B5-DBB0-9839-DB4C6827ED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76950" y="0"/>
            <a:ext cx="6115050" cy="6868886"/>
          </a:xfrm>
          <a:custGeom>
            <a:avLst/>
            <a:gdLst>
              <a:gd name="connsiteX0" fmla="*/ 0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0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2024742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3603171 h 6858000"/>
              <a:gd name="connsiteX3" fmla="*/ 6115050 w 6115050"/>
              <a:gd name="connsiteY3" fmla="*/ 6858000 h 6858000"/>
              <a:gd name="connsiteX4" fmla="*/ 0 w 6115050"/>
              <a:gd name="connsiteY4" fmla="*/ 6858000 h 6858000"/>
              <a:gd name="connsiteX5" fmla="*/ 2024742 w 6115050"/>
              <a:gd name="connsiteY5" fmla="*/ 0 h 6858000"/>
              <a:gd name="connsiteX0" fmla="*/ 2024742 w 6115050"/>
              <a:gd name="connsiteY0" fmla="*/ 0 h 6868886"/>
              <a:gd name="connsiteX1" fmla="*/ 6115050 w 6115050"/>
              <a:gd name="connsiteY1" fmla="*/ 0 h 6868886"/>
              <a:gd name="connsiteX2" fmla="*/ 6115050 w 6115050"/>
              <a:gd name="connsiteY2" fmla="*/ 3603171 h 6868886"/>
              <a:gd name="connsiteX3" fmla="*/ 5157107 w 6115050"/>
              <a:gd name="connsiteY3" fmla="*/ 6868886 h 6868886"/>
              <a:gd name="connsiteX4" fmla="*/ 0 w 6115050"/>
              <a:gd name="connsiteY4" fmla="*/ 6858000 h 6868886"/>
              <a:gd name="connsiteX5" fmla="*/ 2024742 w 6115050"/>
              <a:gd name="connsiteY5" fmla="*/ 0 h 6868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5050" h="6868886">
                <a:moveTo>
                  <a:pt x="2024742" y="0"/>
                </a:moveTo>
                <a:lnTo>
                  <a:pt x="6115050" y="0"/>
                </a:lnTo>
                <a:lnTo>
                  <a:pt x="6115050" y="3603171"/>
                </a:lnTo>
                <a:lnTo>
                  <a:pt x="5157107" y="6868886"/>
                </a:lnTo>
                <a:lnTo>
                  <a:pt x="0" y="6858000"/>
                </a:lnTo>
                <a:lnTo>
                  <a:pt x="2024742" y="0"/>
                </a:lnTo>
                <a:close/>
              </a:path>
            </a:pathLst>
          </a:custGeom>
        </p:spPr>
        <p:txBody>
          <a:bodyPr rtlCol="0">
            <a:normAutofit/>
          </a:bodyPr>
          <a:lstStyle>
            <a:lvl1pPr marL="0" indent="0" algn="r">
              <a:buNone/>
              <a:defRPr lang="ru-RU" sz="2000"/>
            </a:lvl1pPr>
          </a:lstStyle>
          <a:p>
            <a:pPr rtl="0"/>
            <a:r>
              <a:rPr lang="ru-RU" dirty="0"/>
              <a:t>Щелкните значок, чтобы добавить фото</a:t>
            </a:r>
          </a:p>
        </p:txBody>
      </p:sp>
    </p:spTree>
    <p:extLst>
      <p:ext uri="{BB962C8B-B14F-4D97-AF65-F5344CB8AC3E}">
        <p14:creationId xmlns:p14="http://schemas.microsoft.com/office/powerpoint/2010/main" val="346700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9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9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ru-RU" dirty="0" smtClean="0"/>
              <a:t>Набор слайдов для презентации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9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fld id="{B5CEABB6-07DC-46E8-9B57-56EC44A396E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06" r:id="rId13"/>
    <p:sldLayoutId id="214748371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400" kern="1200" cap="all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Century Gothic" panose="020B0502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Century Gothic" panose="020B0502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Century Gothic" panose="020B0502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Century Gothic" panose="020B0502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Century Gothic" panose="020B0502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90B616-241D-4DFE-BC2F-C001ED77E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457200"/>
            <a:ext cx="11731752" cy="63093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8AE909E-CC4A-4E51-BC02-B893225D2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0124" y="1825625"/>
            <a:ext cx="117317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3B6EE4-1695-4DD6-9758-84FFE963D6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012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fld id="{F5DBEE17-08EF-4C4A-BC0F-3EBC467F4D0A}" type="datetime1">
              <a:rPr lang="ru-RU" smtClean="0">
                <a:solidFill>
                  <a:srgbClr val="000000">
                    <a:tint val="75000"/>
                  </a:srgbClr>
                </a:solidFill>
              </a:rPr>
              <a:pPr/>
              <a:t>17.11.2024</a:t>
            </a:fld>
            <a:endParaRPr lang="ru-RU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43250D-A8F9-4682-AD84-FD37BCAA6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9280" y="6356350"/>
            <a:ext cx="5933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ru-RU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E1A788-841D-41AB-A983-152B6532F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867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fld id="{F4DE3823-CC86-4AC6-95C0-DC3ECA80FD88}" type="slidenum">
              <a:rPr lang="ru-RU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ru-RU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684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ts val="1000"/>
        </a:spcBef>
        <a:buNone/>
        <a:defRPr lang="ru-RU" sz="3600" b="1" kern="1200" cap="all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microsoft.com/office/2007/relationships/hdphoto" Target="../media/hdphoto2.wdp"/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0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440D96-BFFB-05BD-30ED-0352500C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3040" y="2782558"/>
            <a:ext cx="6608242" cy="3200400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r>
              <a:rPr lang="ru-RU" b="1" dirty="0" err="1" smtClean="0"/>
              <a:t>Хакатон</a:t>
            </a:r>
            <a:r>
              <a:rPr lang="ru-RU" b="1" dirty="0" smtClean="0"/>
              <a:t> </a:t>
            </a:r>
            <a:r>
              <a:rPr lang="en-US" b="1" dirty="0" err="1" smtClean="0"/>
              <a:t>mindbox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ru-RU" sz="3200" b="1" dirty="0"/>
              <a:t>Направление Пуши и </a:t>
            </a:r>
            <a:r>
              <a:rPr lang="ru-RU" sz="3200" b="1" dirty="0" err="1"/>
              <a:t>In-App</a:t>
            </a:r>
            <a:r>
              <a:rPr lang="ru-RU" sz="3200" b="1" dirty="0"/>
              <a:t/>
            </a:r>
            <a:br>
              <a:rPr lang="ru-RU" sz="3200" b="1" dirty="0"/>
            </a:br>
            <a:r>
              <a:rPr lang="ru-RU" sz="2000" b="1" dirty="0" err="1" smtClean="0"/>
              <a:t>Геотаргетированные</a:t>
            </a:r>
            <a:r>
              <a:rPr lang="ru-RU" sz="2000" b="1" dirty="0" smtClean="0"/>
              <a:t> </a:t>
            </a:r>
            <a:r>
              <a:rPr lang="ru-RU" sz="2000" b="1" dirty="0"/>
              <a:t>пуши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94539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36FD5F-786B-1974-5F47-94CA02CFA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28" y="335280"/>
            <a:ext cx="10439401" cy="1617017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sz="3600" b="1" dirty="0" smtClean="0"/>
              <a:t>Концепция решения</a:t>
            </a:r>
            <a:endParaRPr lang="ru-RU" sz="36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98728" y="1686193"/>
            <a:ext cx="80467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200"/>
              </a:spcAft>
            </a:pPr>
            <a:r>
              <a:rPr lang="ru-RU" noProof="1" smtClean="0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Разработка системы доставки пуш-уведомлений на основе геолокации </a:t>
            </a:r>
          </a:p>
          <a:p>
            <a:pPr lvl="0">
              <a:spcAft>
                <a:spcPts val="1200"/>
              </a:spcAft>
            </a:pPr>
            <a:r>
              <a:rPr lang="ru-RU" b="1" noProof="1" smtClean="0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Программное обеспечение </a:t>
            </a:r>
            <a:r>
              <a:rPr lang="en-US" b="1" noProof="1" smtClean="0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GeoApp</a:t>
            </a:r>
            <a:r>
              <a:rPr lang="ru-RU" b="1" noProof="1" smtClean="0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ru-RU" noProof="1" smtClean="0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– плагин, используемый для встраивания в готовые приложения клиентов </a:t>
            </a:r>
          </a:p>
          <a:p>
            <a:pPr lvl="0">
              <a:spcAft>
                <a:spcPts val="1200"/>
              </a:spcAft>
            </a:pPr>
            <a:r>
              <a:rPr lang="ru-RU" noProof="1" smtClean="0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В </a:t>
            </a:r>
            <a:r>
              <a:rPr lang="ru-RU" noProof="1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базе данных хранится информация о компаниях и пользователях: название, местонахождение, сообщение для клиента, радиус и информация о пользователях приложений. Если пользователь находится в определённом радиусе от компаний из БД, </a:t>
            </a:r>
            <a:r>
              <a:rPr lang="ru-RU" noProof="1" smtClean="0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ему </a:t>
            </a:r>
            <a:r>
              <a:rPr lang="ru-RU" noProof="1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приходит пуш от компании о предложении посещения, текст сообщения – из базы данных.</a:t>
            </a:r>
          </a:p>
        </p:txBody>
      </p:sp>
    </p:spTree>
    <p:extLst>
      <p:ext uri="{BB962C8B-B14F-4D97-AF65-F5344CB8AC3E}">
        <p14:creationId xmlns:p14="http://schemas.microsoft.com/office/powerpoint/2010/main" val="248591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474D05E-8A36-8D9F-519E-DB514A69D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940" y="236220"/>
            <a:ext cx="7650480" cy="1646555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b="1" dirty="0" smtClean="0"/>
              <a:t>Технические детали реализации</a:t>
            </a:r>
            <a:endParaRPr lang="ru-RU" b="1" dirty="0"/>
          </a:p>
        </p:txBody>
      </p:sp>
      <p:sp>
        <p:nvSpPr>
          <p:cNvPr id="2" name="Объект 1"/>
          <p:cNvSpPr>
            <a:spLocks noGrp="1"/>
          </p:cNvSpPr>
          <p:nvPr>
            <p:ph sz="quarter" idx="10"/>
          </p:nvPr>
        </p:nvSpPr>
        <p:spPr>
          <a:xfrm>
            <a:off x="662941" y="1424940"/>
            <a:ext cx="2794134" cy="183962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b="1" dirty="0" err="1"/>
              <a:t>GeoApp</a:t>
            </a:r>
            <a:r>
              <a:rPr lang="en-US" sz="1400" dirty="0"/>
              <a:t> — </a:t>
            </a:r>
            <a:r>
              <a:rPr lang="ru-RU" sz="1400" dirty="0"/>
              <a:t>это плагин для мобильного приложения на основе </a:t>
            </a:r>
            <a:r>
              <a:rPr lang="en-US" sz="1400" b="1" dirty="0"/>
              <a:t>Python</a:t>
            </a:r>
            <a:r>
              <a:rPr lang="en-US" sz="1400" dirty="0"/>
              <a:t>, </a:t>
            </a:r>
            <a:r>
              <a:rPr lang="ru-RU" sz="1400" dirty="0" smtClean="0"/>
              <a:t>созданный </a:t>
            </a:r>
            <a:r>
              <a:rPr lang="ru-RU" sz="1400" dirty="0"/>
              <a:t>с использованием </a:t>
            </a:r>
            <a:r>
              <a:rPr lang="en-US" sz="1400" b="1" dirty="0" err="1" smtClean="0"/>
              <a:t>Kivy</a:t>
            </a:r>
            <a:r>
              <a:rPr lang="ru-RU" sz="1400" dirty="0" smtClean="0"/>
              <a:t>. Он </a:t>
            </a:r>
            <a:r>
              <a:rPr lang="ru-RU" sz="1400" dirty="0"/>
              <a:t>отслеживает </a:t>
            </a:r>
            <a:r>
              <a:rPr lang="ru-RU" sz="1400" dirty="0" err="1"/>
              <a:t>геолокацию</a:t>
            </a:r>
            <a:r>
              <a:rPr lang="ru-RU" sz="1400" dirty="0"/>
              <a:t> пользователя с помощью </a:t>
            </a:r>
            <a:r>
              <a:rPr lang="en-US" sz="1400" b="1" dirty="0"/>
              <a:t>GPS</a:t>
            </a:r>
            <a:r>
              <a:rPr lang="en-US" sz="1400" dirty="0"/>
              <a:t> </a:t>
            </a:r>
            <a:r>
              <a:rPr lang="ru-RU" sz="1400" dirty="0"/>
              <a:t>и предоставляет информацию о близлежащих компаниях на основе их координат. Приложение отображает уведомление, если в радиусе 1 км найдена какая-либо компания, показывая сведения о компании и </a:t>
            </a:r>
            <a:r>
              <a:rPr lang="ru-RU" sz="1400" dirty="0" smtClean="0"/>
              <a:t>изображение. </a:t>
            </a:r>
            <a:r>
              <a:rPr lang="ru-RU" sz="1400" dirty="0"/>
              <a:t>Логика на стороне сервера обрабатывается </a:t>
            </a:r>
            <a:r>
              <a:rPr lang="en-US" sz="1400" dirty="0"/>
              <a:t>API </a:t>
            </a:r>
            <a:r>
              <a:rPr lang="ru-RU" sz="1400" dirty="0"/>
              <a:t>на основе </a:t>
            </a:r>
            <a:r>
              <a:rPr lang="en-US" sz="1400" b="1" dirty="0"/>
              <a:t>Flask</a:t>
            </a:r>
            <a:r>
              <a:rPr lang="en-US" sz="1400" dirty="0"/>
              <a:t>, </a:t>
            </a:r>
            <a:r>
              <a:rPr lang="ru-RU" sz="1400" dirty="0"/>
              <a:t>который взаимодействует с базой данных </a:t>
            </a:r>
            <a:r>
              <a:rPr lang="en-US" sz="1400" b="1" dirty="0" smtClean="0"/>
              <a:t>MySQL</a:t>
            </a:r>
            <a:endParaRPr lang="en-US" sz="16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709" y="1566612"/>
            <a:ext cx="5874072" cy="352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59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ndicam_2024-11-17_23-18-30-85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450"/>
                </p14:media>
              </p:ext>
            </p:extLst>
          </p:nvPr>
        </p:nvPicPr>
        <p:blipFill rotWithShape="1">
          <a:blip r:embed="rId5"/>
          <a:srcRect t="2715"/>
          <a:stretch>
            <a:fillRect/>
          </a:stretch>
        </p:blipFill>
        <p:spPr>
          <a:xfrm>
            <a:off x="445168" y="417094"/>
            <a:ext cx="11301663" cy="591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74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36FD5F-786B-1974-5F47-94CA02CFA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213360"/>
            <a:ext cx="10439401" cy="1617017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 smtClean="0"/>
              <a:t>Конкурентный анализ</a:t>
            </a:r>
            <a:endParaRPr lang="ru-RU" b="1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436247"/>
              </p:ext>
            </p:extLst>
          </p:nvPr>
        </p:nvGraphicFramePr>
        <p:xfrm>
          <a:off x="731520" y="1609399"/>
          <a:ext cx="9898380" cy="4138153"/>
        </p:xfrm>
        <a:graphic>
          <a:graphicData uri="http://schemas.openxmlformats.org/drawingml/2006/table">
            <a:tbl>
              <a:tblPr/>
              <a:tblGrid>
                <a:gridCol w="4079978">
                  <a:extLst>
                    <a:ext uri="{9D8B030D-6E8A-4147-A177-3AD203B41FA5}">
                      <a16:colId xmlns:a16="http://schemas.microsoft.com/office/drawing/2014/main" val="913671406"/>
                    </a:ext>
                  </a:extLst>
                </a:gridCol>
                <a:gridCol w="1383644">
                  <a:extLst>
                    <a:ext uri="{9D8B030D-6E8A-4147-A177-3AD203B41FA5}">
                      <a16:colId xmlns:a16="http://schemas.microsoft.com/office/drawing/2014/main" val="453095294"/>
                    </a:ext>
                  </a:extLst>
                </a:gridCol>
                <a:gridCol w="1383644">
                  <a:extLst>
                    <a:ext uri="{9D8B030D-6E8A-4147-A177-3AD203B41FA5}">
                      <a16:colId xmlns:a16="http://schemas.microsoft.com/office/drawing/2014/main" val="1783268654"/>
                    </a:ext>
                  </a:extLst>
                </a:gridCol>
                <a:gridCol w="3051114">
                  <a:extLst>
                    <a:ext uri="{9D8B030D-6E8A-4147-A177-3AD203B41FA5}">
                      <a16:colId xmlns:a16="http://schemas.microsoft.com/office/drawing/2014/main" val="2988616363"/>
                    </a:ext>
                  </a:extLst>
                </a:gridCol>
              </a:tblGrid>
              <a:tr h="58630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Критерий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Наше</a:t>
                      </a:r>
                      <a:r>
                        <a:rPr lang="ru-RU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 решение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macomo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Osmicards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2146157"/>
                  </a:ext>
                </a:extLst>
              </a:tr>
              <a:tr h="323928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Интеграция с CRM и ERP системами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392430"/>
                  </a:ext>
                </a:extLst>
              </a:tr>
              <a:tr h="323928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Интеграция в продукт клиента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C00000"/>
                          </a:solidFill>
                          <a:effectLst/>
                          <a:latin typeface="Century Gothic" panose="020B0502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7521673"/>
                  </a:ext>
                </a:extLst>
              </a:tr>
              <a:tr h="323928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Единоразовый</a:t>
                      </a:r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 платеж за продукт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>
                          <a:solidFill>
                            <a:srgbClr val="C00000"/>
                          </a:solidFill>
                          <a:effectLst/>
                          <a:latin typeface="Century Gothic" panose="020B0502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C00000"/>
                          </a:solidFill>
                          <a:effectLst/>
                          <a:latin typeface="Century Gothic" panose="020B0502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8460992"/>
                  </a:ext>
                </a:extLst>
              </a:tr>
              <a:tr h="586309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Стоимость за год использования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250к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450к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Нет информации в общем доступе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7622821"/>
                  </a:ext>
                </a:extLst>
              </a:tr>
              <a:tr h="323928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Использование </a:t>
                      </a: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GPS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C00000"/>
                          </a:solidFill>
                          <a:effectLst/>
                          <a:latin typeface="Century Gothic" panose="020B0502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7020220"/>
                  </a:ext>
                </a:extLst>
              </a:tr>
              <a:tr h="586309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Дальность действия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Любой радиус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Любой радиус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До 300 м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8404313"/>
                  </a:ext>
                </a:extLst>
              </a:tr>
              <a:tr h="586309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Минимально </a:t>
                      </a:r>
                      <a:r>
                        <a:rPr lang="ru-RU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возможный </a:t>
                      </a:r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установленный радиус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50 м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300 м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100 м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92550"/>
                  </a:ext>
                </a:extLst>
              </a:tr>
              <a:tr h="472274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Возможность менять выбранный радиус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u="none" strike="noStrike" dirty="0">
                          <a:solidFill>
                            <a:srgbClr val="0F7311"/>
                          </a:solidFill>
                          <a:effectLst/>
                          <a:latin typeface="Century Gothic" panose="020B0502020202020204" pitchFamily="34" charset="0"/>
                        </a:rPr>
                        <a:t>+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902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5943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2921" y="0"/>
            <a:ext cx="10439401" cy="1617017"/>
          </a:xfrm>
        </p:spPr>
        <p:txBody>
          <a:bodyPr/>
          <a:lstStyle/>
          <a:p>
            <a:pPr algn="ctr"/>
            <a:r>
              <a:rPr lang="ru-RU" b="1" dirty="0" smtClean="0"/>
              <a:t>Финансовый анализ</a:t>
            </a:r>
            <a:endParaRPr lang="ru-RU" b="1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9737394"/>
              </p:ext>
            </p:extLst>
          </p:nvPr>
        </p:nvGraphicFramePr>
        <p:xfrm>
          <a:off x="6328611" y="1441387"/>
          <a:ext cx="4242803" cy="2007680"/>
        </p:xfrm>
        <a:graphic>
          <a:graphicData uri="http://schemas.openxmlformats.org/drawingml/2006/table">
            <a:tbl>
              <a:tblPr/>
              <a:tblGrid>
                <a:gridCol w="4242803">
                  <a:extLst>
                    <a:ext uri="{9D8B030D-6E8A-4147-A177-3AD203B41FA5}">
                      <a16:colId xmlns:a16="http://schemas.microsoft.com/office/drawing/2014/main" val="236066447"/>
                    </a:ext>
                  </a:extLst>
                </a:gridCol>
              </a:tblGrid>
              <a:tr h="2509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Затраты (</a:t>
                      </a:r>
                      <a:r>
                        <a:rPr lang="ru-R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тыс. </a:t>
                      </a:r>
                      <a:r>
                        <a:rPr lang="ru-RU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рублей)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247101"/>
                  </a:ext>
                </a:extLst>
              </a:tr>
              <a:tr h="2509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Заработная </a:t>
                      </a:r>
                      <a:r>
                        <a:rPr lang="ru-RU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плата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: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5991805"/>
                  </a:ext>
                </a:extLst>
              </a:tr>
              <a:tr h="2509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программист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x2 (300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к)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2340493"/>
                  </a:ext>
                </a:extLst>
              </a:tr>
              <a:tr h="2509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тестировщик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 (100к)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939409"/>
                  </a:ext>
                </a:extLst>
              </a:tr>
              <a:tr h="2509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аналитик 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(100к)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8957426"/>
                  </a:ext>
                </a:extLst>
              </a:tr>
              <a:tr h="2509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администратор 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(70к)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105575"/>
                  </a:ext>
                </a:extLst>
              </a:tr>
              <a:tr h="2509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менеджер 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по продажам (70к)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6063997"/>
                  </a:ext>
                </a:extLst>
              </a:tr>
              <a:tr h="2509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маркетолог 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(70к)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8203956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339815"/>
              </p:ext>
            </p:extLst>
          </p:nvPr>
        </p:nvGraphicFramePr>
        <p:xfrm>
          <a:off x="6328611" y="3449068"/>
          <a:ext cx="4242803" cy="1464187"/>
        </p:xfrm>
        <a:graphic>
          <a:graphicData uri="http://schemas.openxmlformats.org/drawingml/2006/table">
            <a:tbl>
              <a:tblPr/>
              <a:tblGrid>
                <a:gridCol w="2132546">
                  <a:extLst>
                    <a:ext uri="{9D8B030D-6E8A-4147-A177-3AD203B41FA5}">
                      <a16:colId xmlns:a16="http://schemas.microsoft.com/office/drawing/2014/main" val="3783948176"/>
                    </a:ext>
                  </a:extLst>
                </a:gridCol>
                <a:gridCol w="2110257">
                  <a:extLst>
                    <a:ext uri="{9D8B030D-6E8A-4147-A177-3AD203B41FA5}">
                      <a16:colId xmlns:a16="http://schemas.microsoft.com/office/drawing/2014/main" val="804478022"/>
                    </a:ext>
                  </a:extLst>
                </a:gridCol>
              </a:tblGrid>
              <a:tr h="247557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Доходы (тыс.</a:t>
                      </a:r>
                      <a:r>
                        <a:rPr lang="ru-RU" sz="14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 рублей)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7364456"/>
                  </a:ext>
                </a:extLst>
              </a:tr>
              <a:tr h="247557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Тарифы 1 продажи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621916"/>
                  </a:ext>
                </a:extLst>
              </a:tr>
              <a:tr h="247557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Продажа софта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100к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7044672"/>
                  </a:ext>
                </a:extLst>
              </a:tr>
              <a:tr h="72151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Продажа софта с поддержкой и </a:t>
                      </a:r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установкой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200-250к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2807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087919"/>
              </p:ext>
            </p:extLst>
          </p:nvPr>
        </p:nvGraphicFramePr>
        <p:xfrm>
          <a:off x="1315453" y="1451870"/>
          <a:ext cx="4563979" cy="3461385"/>
        </p:xfrm>
        <a:graphic>
          <a:graphicData uri="http://schemas.openxmlformats.org/drawingml/2006/table">
            <a:tbl>
              <a:tblPr/>
              <a:tblGrid>
                <a:gridCol w="4563979">
                  <a:extLst>
                    <a:ext uri="{9D8B030D-6E8A-4147-A177-3AD203B41FA5}">
                      <a16:colId xmlns:a16="http://schemas.microsoft.com/office/drawing/2014/main" val="2358925822"/>
                    </a:ext>
                  </a:extLst>
                </a:gridCol>
              </a:tblGrid>
              <a:tr h="2022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Общая информация: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404119"/>
                  </a:ext>
                </a:extLst>
              </a:tr>
              <a:tr h="2022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Тип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 </a:t>
                      </a: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монетизации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: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Pay per Install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2397603"/>
                  </a:ext>
                </a:extLst>
              </a:tr>
              <a:tr h="801171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Сегмент: 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B2B, средние </a:t>
                      </a:r>
                      <a:r>
                        <a:rPr lang="ru-RU" sz="1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оффлайн</a:t>
                      </a:r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-компании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, которые используют мобильные приложения: сети общепита, ритейл, сфера услуг (парикмахерские, салоны красоты </a:t>
                      </a:r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и</a:t>
                      </a:r>
                      <a:r>
                        <a:rPr lang="ru-RU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 </a:t>
                      </a:r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т.д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.)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685135"/>
                  </a:ext>
                </a:extLst>
              </a:tr>
              <a:tr h="1001463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Способ: </a:t>
                      </a:r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те 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компании, которые покупают наше решение, лицензию на софт, получают доступ к библиотеке и разрешению ее встраивать в свои приложения, а также поддержку от наших специалистов для </a:t>
                      </a:r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установки 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и настройки</a:t>
                      </a:r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.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906887"/>
                  </a:ext>
                </a:extLst>
              </a:tr>
              <a:tr h="1001463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Позиционирование</a:t>
                      </a:r>
                      <a:r>
                        <a:rPr lang="ru-RU" sz="14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 на рынке</a:t>
                      </a:r>
                      <a:r>
                        <a:rPr lang="en-US" sz="14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: </a:t>
                      </a:r>
                      <a:r>
                        <a:rPr lang="ru-RU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м</a:t>
                      </a:r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ы займем средний и низкий ценовой сегмент. Удержим среднее качество продукта, простоту встраивания. Предложим бесплатную поддержку и гарантии на несколько месяцев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34253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507275"/>
              </p:ext>
            </p:extLst>
          </p:nvPr>
        </p:nvGraphicFramePr>
        <p:xfrm>
          <a:off x="1315453" y="5249021"/>
          <a:ext cx="9255961" cy="668655"/>
        </p:xfrm>
        <a:graphic>
          <a:graphicData uri="http://schemas.openxmlformats.org/drawingml/2006/table">
            <a:tbl>
              <a:tblPr/>
              <a:tblGrid>
                <a:gridCol w="4788568">
                  <a:extLst>
                    <a:ext uri="{9D8B030D-6E8A-4147-A177-3AD203B41FA5}">
                      <a16:colId xmlns:a16="http://schemas.microsoft.com/office/drawing/2014/main" val="1181616522"/>
                    </a:ext>
                  </a:extLst>
                </a:gridCol>
                <a:gridCol w="4467393">
                  <a:extLst>
                    <a:ext uri="{9D8B030D-6E8A-4147-A177-3AD203B41FA5}">
                      <a16:colId xmlns:a16="http://schemas.microsoft.com/office/drawing/2014/main" val="3505912920"/>
                    </a:ext>
                  </a:extLst>
                </a:gridCol>
              </a:tblGrid>
              <a:tr h="211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NPV(</a:t>
                      </a:r>
                      <a:r>
                        <a:rPr lang="ru-RU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тыс. руб)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5852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2878591"/>
                  </a:ext>
                </a:extLst>
              </a:tr>
              <a:tr h="211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ROI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457%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2085320"/>
                  </a:ext>
                </a:extLst>
              </a:tr>
              <a:tr h="211987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Точка безубыточности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 мес. с начала разработки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957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84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Текст 24">
            <a:extLst>
              <a:ext uri="{FF2B5EF4-FFF2-40B4-BE49-F238E27FC236}">
                <a16:creationId xmlns:a16="http://schemas.microsoft.com/office/drawing/2014/main" id="{90DF322C-267D-5D46-B58E-CB1ED9E48F7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0387" y="3396672"/>
            <a:ext cx="3374937" cy="2031485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1600" u="sng" dirty="0" smtClean="0"/>
              <a:t>Менеджер</a:t>
            </a:r>
            <a:endParaRPr lang="ru-RU" sz="1600" u="sng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ACA1D3-A985-CA4B-8A99-352E9BB6E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96" y="246085"/>
            <a:ext cx="10001208" cy="1216741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ru-RU" sz="4000" b="1" dirty="0" smtClean="0"/>
              <a:t>Наша</a:t>
            </a:r>
            <a:br>
              <a:rPr lang="ru-RU" sz="4000" b="1" dirty="0" smtClean="0"/>
            </a:br>
            <a:r>
              <a:rPr lang="ru-RU" sz="4000" b="1" dirty="0" smtClean="0"/>
              <a:t>Команда</a:t>
            </a:r>
            <a:endParaRPr lang="ru-RU" sz="4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7F759F-91BC-4283-9D05-3C83AFC4D389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/>
          <a:srcRect t="16694" b="16694"/>
          <a:stretch>
            <a:fillRect/>
          </a:stretch>
        </p:blipFill>
        <p:spPr>
          <a:xfrm>
            <a:off x="977315" y="1122411"/>
            <a:ext cx="1901084" cy="1902496"/>
          </a:xfrm>
        </p:spPr>
      </p:pic>
      <p:sp>
        <p:nvSpPr>
          <p:cNvPr id="28" name="Текст 27">
            <a:extLst>
              <a:ext uri="{FF2B5EF4-FFF2-40B4-BE49-F238E27FC236}">
                <a16:creationId xmlns:a16="http://schemas.microsoft.com/office/drawing/2014/main" id="{0CD018E0-22F1-7E4F-89FF-1DB07D3FE8E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62512" y="3396672"/>
            <a:ext cx="3670094" cy="2335450"/>
          </a:xfrm>
        </p:spPr>
        <p:txBody>
          <a:bodyPr>
            <a:normAutofit/>
          </a:bodyPr>
          <a:lstStyle/>
          <a:p>
            <a:pPr algn="ctr"/>
            <a:r>
              <a:rPr lang="ru-RU" sz="1600" u="sng" dirty="0" smtClean="0"/>
              <a:t>Бизнес-аналитик</a:t>
            </a:r>
          </a:p>
          <a:p>
            <a:pPr algn="ctr"/>
            <a:endParaRPr lang="ru-RU" sz="1600" u="sng" dirty="0"/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8662CAD4-AE6A-E14B-A88F-B1C3D23B243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4944" y="3139209"/>
            <a:ext cx="2505825" cy="266007"/>
          </a:xfrm>
        </p:spPr>
        <p:txBody>
          <a:bodyPr/>
          <a:lstStyle/>
          <a:p>
            <a:pPr algn="ctr"/>
            <a:r>
              <a:rPr lang="ru-RU" dirty="0"/>
              <a:t>Кондратьева Полина</a:t>
            </a:r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9F12BE12-15DF-9542-A4B6-BC4836F7D6D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44647" y="3103726"/>
            <a:ext cx="2505825" cy="266007"/>
          </a:xfrm>
        </p:spPr>
        <p:txBody>
          <a:bodyPr/>
          <a:lstStyle/>
          <a:p>
            <a:pPr algn="ctr"/>
            <a:r>
              <a:rPr lang="ru-RU" dirty="0" err="1" smtClean="0"/>
              <a:t>Лактина</a:t>
            </a:r>
            <a:r>
              <a:rPr lang="ru-RU" dirty="0" smtClean="0"/>
              <a:t> Дарья</a:t>
            </a:r>
            <a:endParaRPr lang="ru-RU" dirty="0"/>
          </a:p>
        </p:txBody>
      </p:sp>
      <p:pic>
        <p:nvPicPr>
          <p:cNvPr id="1026" name="Picture 2" descr="Лактина Д.С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528" y="976820"/>
            <a:ext cx="1536065" cy="2048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453" y="4019218"/>
            <a:ext cx="1902635" cy="1902635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878399" y="5953685"/>
            <a:ext cx="2146742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700" b="1" dirty="0" smtClean="0">
                <a:latin typeface="Century Gothic" panose="020B0502020202020204" pitchFamily="34" charset="0"/>
              </a:rPr>
              <a:t>Журавлев Никита</a:t>
            </a:r>
            <a:endParaRPr lang="ru-RU" sz="1700" b="1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695657" y="6298511"/>
            <a:ext cx="25122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u="sng" dirty="0" smtClean="0">
                <a:latin typeface="Century Gothic" panose="020B0502020202020204" pitchFamily="34" charset="0"/>
              </a:rPr>
              <a:t>Финансовый аналитик</a:t>
            </a:r>
            <a:endParaRPr lang="ru-RU" sz="1600" u="sng" dirty="0">
              <a:latin typeface="Century Gothic" panose="020B05020202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/>
          <a:srcRect t="7194"/>
          <a:stretch/>
        </p:blipFill>
        <p:spPr>
          <a:xfrm>
            <a:off x="7323839" y="3987525"/>
            <a:ext cx="1588920" cy="1966160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6907070" y="5953685"/>
            <a:ext cx="2422458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ru-RU" sz="1700" b="1" dirty="0" err="1" smtClean="0">
                <a:solidFill>
                  <a:prstClr val="black"/>
                </a:solidFill>
                <a:latin typeface="Century Gothic" panose="020B0502020202020204" pitchFamily="34" charset="0"/>
              </a:rPr>
              <a:t>Чаруковский</a:t>
            </a:r>
            <a:r>
              <a:rPr lang="ru-RU" sz="1700" b="1" dirty="0" smtClean="0">
                <a:solidFill>
                  <a:prstClr val="black"/>
                </a:solidFill>
                <a:latin typeface="Century Gothic" panose="020B0502020202020204" pitchFamily="34" charset="0"/>
              </a:rPr>
              <a:t> Артем</a:t>
            </a:r>
            <a:endParaRPr lang="ru-RU" sz="1700" b="1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919092" y="6298511"/>
            <a:ext cx="23984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ru-RU" sz="1600" u="sng" dirty="0" smtClean="0">
                <a:solidFill>
                  <a:prstClr val="black"/>
                </a:solidFill>
                <a:latin typeface="Century Gothic" panose="020B0502020202020204" pitchFamily="34" charset="0"/>
              </a:rPr>
              <a:t>Системный аналитик</a:t>
            </a:r>
            <a:endParaRPr lang="ru-RU" sz="1600" u="sng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5217342" y="3405216"/>
            <a:ext cx="1773242" cy="327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622" lvl="0" algn="ctr">
              <a:lnSpc>
                <a:spcPct val="90000"/>
              </a:lnSpc>
              <a:spcBef>
                <a:spcPts val="1000"/>
              </a:spcBef>
            </a:pPr>
            <a:r>
              <a:rPr lang="ru-RU" sz="1697" b="1" dirty="0" smtClean="0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Калинкин Егор</a:t>
            </a:r>
            <a:endParaRPr lang="ru-RU" sz="1697" b="1" dirty="0">
              <a:solidFill>
                <a:prstClr val="black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5348039" y="3648971"/>
            <a:ext cx="1495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622" lvl="0" algn="ctr">
              <a:spcBef>
                <a:spcPts val="1000"/>
              </a:spcBef>
            </a:pPr>
            <a:r>
              <a:rPr lang="ru-RU" sz="1600" u="sng" dirty="0" smtClean="0">
                <a:solidFill>
                  <a:prstClr val="black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Разработчик</a:t>
            </a:r>
            <a:endParaRPr lang="ru-RU" sz="1600" u="sng" dirty="0">
              <a:solidFill>
                <a:prstClr val="black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25609" y="1463047"/>
            <a:ext cx="1956709" cy="196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36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Графический объект 2">
            <a:extLst>
              <a:ext uri="{FF2B5EF4-FFF2-40B4-BE49-F238E27FC236}">
                <a16:creationId xmlns:a16="http://schemas.microsoft.com/office/drawing/2014/main" id="{77B52831-0916-294C-0ACB-9774B9805D9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E82E216E-9EE0-9D3F-D692-083F575A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620" y="1178388"/>
            <a:ext cx="6169612" cy="640080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sz="3600" b="1" dirty="0" smtClean="0"/>
              <a:t>Ссылка на </a:t>
            </a:r>
            <a:r>
              <a:rPr lang="en-US" sz="3600" b="1" dirty="0" err="1" smtClean="0"/>
              <a:t>githUb</a:t>
            </a:r>
            <a:endParaRPr lang="ru-RU" sz="3600" b="1" dirty="0"/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1F398FDD-E639-CF6A-B875-443655F2B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2620" y="1874391"/>
            <a:ext cx="6169612" cy="4841068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r>
              <a:rPr lang="ru-RU" sz="1800" dirty="0" smtClean="0"/>
              <a:t>На нашем </a:t>
            </a:r>
            <a:r>
              <a:rPr lang="ru-RU" sz="1800" dirty="0" err="1" smtClean="0"/>
              <a:t>гитхабе</a:t>
            </a:r>
            <a:r>
              <a:rPr lang="ru-RU" sz="1800" dirty="0" smtClean="0"/>
              <a:t> расположен код </a:t>
            </a:r>
            <a:r>
              <a:rPr lang="en-US" sz="1800" dirty="0" smtClean="0"/>
              <a:t>MVP</a:t>
            </a:r>
            <a:r>
              <a:rPr lang="ru-RU" sz="1800" dirty="0" smtClean="0"/>
              <a:t>, техническое задание и более подробные финансовые расчеты. Предлагаем вам ознакомиться с ними </a:t>
            </a:r>
            <a:r>
              <a:rPr lang="ru-RU" sz="1800" dirty="0" smtClean="0">
                <a:sym typeface="Wingdings" panose="05000000000000000000" pitchFamily="2" charset="2"/>
              </a:rPr>
              <a:t></a:t>
            </a:r>
          </a:p>
          <a:p>
            <a:endParaRPr lang="ru-RU" sz="1800" dirty="0" smtClean="0">
              <a:solidFill>
                <a:schemeClr val="accent1">
                  <a:lumMod val="90000"/>
                </a:schemeClr>
              </a:solidFill>
              <a:sym typeface="Wingdings" panose="05000000000000000000" pitchFamily="2" charset="2"/>
            </a:endParaRPr>
          </a:p>
          <a:p>
            <a:r>
              <a:rPr lang="en-US" sz="1800" u="sng" dirty="0">
                <a:solidFill>
                  <a:schemeClr val="accent1">
                    <a:lumMod val="90000"/>
                  </a:schemeClr>
                </a:solidFill>
              </a:rPr>
              <a:t>https://</a:t>
            </a:r>
            <a:r>
              <a:rPr lang="en-US" sz="1800" u="sng" dirty="0" smtClean="0">
                <a:solidFill>
                  <a:schemeClr val="accent1">
                    <a:lumMod val="90000"/>
                  </a:schemeClr>
                </a:solidFill>
              </a:rPr>
              <a:t>github.com/AmsterdaM1505/hackathon</a:t>
            </a:r>
            <a:endParaRPr lang="ru-RU" sz="1800" u="sng" dirty="0" smtClean="0">
              <a:solidFill>
                <a:schemeClr val="accent1">
                  <a:lumMod val="90000"/>
                </a:schemeClr>
              </a:solidFill>
            </a:endParaRPr>
          </a:p>
          <a:p>
            <a:endParaRPr lang="ru-RU" sz="1800" u="sng" dirty="0"/>
          </a:p>
          <a:p>
            <a:r>
              <a:rPr lang="ru-RU" sz="2400" b="1" dirty="0" smtClean="0"/>
              <a:t>Спасибо за внимание!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769932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Пользовательская">
  <a:themeElements>
    <a:clrScheme name="Другая 2">
      <a:dk1>
        <a:sysClr val="windowText" lastClr="000000"/>
      </a:dk1>
      <a:lt1>
        <a:sysClr val="window" lastClr="FFFFFF"/>
      </a:lt1>
      <a:dk2>
        <a:srgbClr val="373545"/>
      </a:dk2>
      <a:lt2>
        <a:srgbClr val="EEE6F3"/>
      </a:lt2>
      <a:accent1>
        <a:srgbClr val="EBE1F1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Другая 1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22318419_win32_SL_V9" id="{8502042B-488E-4F33-AD20-77B40A1BC1AA}" vid="{A90C26AF-23CA-48C5-BFF9-84DC7B1C9175}"/>
    </a:ext>
  </a:extLst>
</a:theme>
</file>

<file path=ppt/theme/theme2.xml><?xml version="1.0" encoding="utf-8"?>
<a:theme xmlns:a="http://schemas.openxmlformats.org/drawingml/2006/main" name="Пользовательский">
  <a:themeElements>
    <a:clrScheme name="Custom 11">
      <a:dk1>
        <a:srgbClr val="000000"/>
      </a:dk1>
      <a:lt1>
        <a:srgbClr val="FFFFFF"/>
      </a:lt1>
      <a:dk2>
        <a:srgbClr val="8439BD"/>
      </a:dk2>
      <a:lt2>
        <a:srgbClr val="EBEBEB"/>
      </a:lt2>
      <a:accent1>
        <a:srgbClr val="0EABB7"/>
      </a:accent1>
      <a:accent2>
        <a:srgbClr val="4868E5"/>
      </a:accent2>
      <a:accent3>
        <a:srgbClr val="20A472"/>
      </a:accent3>
      <a:accent4>
        <a:srgbClr val="B13DC8"/>
      </a:accent4>
      <a:accent5>
        <a:srgbClr val="172DA6"/>
      </a:accent5>
      <a:accent6>
        <a:srgbClr val="00B0F0"/>
      </a:accent6>
      <a:hlink>
        <a:srgbClr val="00B0F0"/>
      </a:hlink>
      <a:folHlink>
        <a:srgbClr val="B13DC8"/>
      </a:folHlink>
    </a:clrScheme>
    <a:fontScheme name="Custom 11">
      <a:majorFont>
        <a:latin typeface="Calibri Light"/>
        <a:ea typeface=""/>
        <a:cs typeface="Calibri Light"/>
      </a:majorFont>
      <a:minorFont>
        <a:latin typeface="Calibri Light"/>
        <a:ea typeface=""/>
        <a:cs typeface="Calibri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ful product roadmap timeline_Win32_SL_v3" id="{061EDF52-E0A6-4B09-AC91-99376BDEAEBE}" vid="{EB6D99AA-2953-4511-BF11-744F79C18307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B53FD5-8F3E-4406-8404-9F78B5E6376E}">
  <ds:schemaRefs>
    <ds:schemaRef ds:uri="230e9df3-be65-4c73-a93b-d1236ebd677e"/>
    <ds:schemaRef ds:uri="http://purl.org/dc/terms/"/>
    <ds:schemaRef ds:uri="http://schemas.microsoft.com/office/2006/documentManagement/types"/>
    <ds:schemaRef ds:uri="16c05727-aa75-4e4a-9b5f-8a80a1165891"/>
    <ds:schemaRef ds:uri="http://purl.org/dc/dcmitype/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133F63F-9110-40E7-9727-485934F4150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8EFD9E-464D-4A64-8503-21EC026015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4935</TotalTime>
  <Words>452</Words>
  <Application>Microsoft Office PowerPoint</Application>
  <PresentationFormat>Широкоэкранный</PresentationFormat>
  <Paragraphs>94</Paragraphs>
  <Slides>8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Wingdings</vt:lpstr>
      <vt:lpstr>Пользовательская</vt:lpstr>
      <vt:lpstr>Пользовательский</vt:lpstr>
      <vt:lpstr>Хакатон mindbox Направление Пуши и In-App Геотаргетированные пуши</vt:lpstr>
      <vt:lpstr>Концепция решения</vt:lpstr>
      <vt:lpstr>Технические детали реализации</vt:lpstr>
      <vt:lpstr>Презентация PowerPoint</vt:lpstr>
      <vt:lpstr>Конкурентный анализ</vt:lpstr>
      <vt:lpstr>Финансовый анализ</vt:lpstr>
      <vt:lpstr>Наша Команда</vt:lpstr>
      <vt:lpstr>Ссылка на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RAF &lt;/&gt; CONSOLE STUDIO Онлайн-Школа мобильной разработки с применением ИИ в процессе обучения</dc:title>
  <dc:creator>Apollinaris</dc:creator>
  <cp:lastModifiedBy>Вислоушка</cp:lastModifiedBy>
  <cp:revision>90</cp:revision>
  <dcterms:created xsi:type="dcterms:W3CDTF">2024-01-04T07:32:45Z</dcterms:created>
  <dcterms:modified xsi:type="dcterms:W3CDTF">2024-11-17T21:02:03Z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